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7.jpg" ContentType="image/jpeg"/>
  <Override PartName="/ppt/media/image8.jpg" ContentType="image/jpeg"/>
  <Override PartName="/ppt/media/image10.jpg" ContentType="image/jpeg"/>
  <Override PartName="/ppt/media/image49.jpg" ContentType="image/jpeg"/>
  <Override PartName="/ppt/media/image58.jpg" ContentType="image/jpeg"/>
  <Override PartName="/ppt/media/image63.jpg" ContentType="image/jpe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0"/>
  </p:notesMasterIdLst>
  <p:sldIdLst>
    <p:sldId id="289" r:id="rId5"/>
    <p:sldId id="257" r:id="rId6"/>
    <p:sldId id="258" r:id="rId7"/>
    <p:sldId id="290" r:id="rId8"/>
    <p:sldId id="291" r:id="rId9"/>
    <p:sldId id="292" r:id="rId10"/>
    <p:sldId id="319" r:id="rId11"/>
    <p:sldId id="297" r:id="rId12"/>
    <p:sldId id="282" r:id="rId13"/>
    <p:sldId id="273" r:id="rId14"/>
    <p:sldId id="294" r:id="rId15"/>
    <p:sldId id="281" r:id="rId16"/>
    <p:sldId id="272" r:id="rId17"/>
    <p:sldId id="298" r:id="rId18"/>
    <p:sldId id="267" r:id="rId19"/>
    <p:sldId id="268" r:id="rId20"/>
    <p:sldId id="283" r:id="rId21"/>
    <p:sldId id="288" r:id="rId22"/>
    <p:sldId id="296" r:id="rId23"/>
    <p:sldId id="269" r:id="rId24"/>
    <p:sldId id="284" r:id="rId25"/>
    <p:sldId id="274" r:id="rId26"/>
    <p:sldId id="285" r:id="rId27"/>
    <p:sldId id="286" r:id="rId28"/>
    <p:sldId id="320" r:id="rId29"/>
  </p:sldIdLst>
  <p:sldSz cx="15125700" cy="10693400"/>
  <p:notesSz cx="151257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EC1972-40B3-8BCA-6B44-012F79581C78}" v="25" dt="2025-01-21T09:05:10.93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51"/>
    <p:restoredTop sz="94676"/>
  </p:normalViewPr>
  <p:slideViewPr>
    <p:cSldViewPr>
      <p:cViewPr varScale="1">
        <p:scale>
          <a:sx n="53" d="100"/>
          <a:sy n="53" d="100"/>
        </p:scale>
        <p:origin x="1037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554788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8567738" y="0"/>
            <a:ext cx="6554787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E0BC3-0D82-2D45-BC09-A7895384569C}" type="datetimeFigureOut">
              <a:rPr lang="nl-NL" smtClean="0"/>
              <a:t>3-2-2025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5010150" y="1336675"/>
            <a:ext cx="51054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1512888" y="5146675"/>
            <a:ext cx="1209992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6554788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8567738" y="10156825"/>
            <a:ext cx="6554787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34504-979B-8F47-82BF-B2813EAB1A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1067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4427" y="3314954"/>
            <a:ext cx="1285684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8855" y="5988304"/>
            <a:ext cx="1058799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628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8973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"/>
            <a:ext cx="15119985" cy="100547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24383" y="1033255"/>
            <a:ext cx="765937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6285" y="2459482"/>
            <a:ext cx="1361313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644522" y="10277415"/>
            <a:ext cx="2128519" cy="198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21899" y="10277415"/>
            <a:ext cx="259715" cy="198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9" Type="http://schemas.openxmlformats.org/officeDocument/2006/relationships/image" Target="../media/image2.png"/><Relationship Id="rId21" Type="http://schemas.openxmlformats.org/officeDocument/2006/relationships/image" Target="../media/image31.png"/><Relationship Id="rId34" Type="http://schemas.openxmlformats.org/officeDocument/2006/relationships/image" Target="../media/image4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33" Type="http://schemas.openxmlformats.org/officeDocument/2006/relationships/image" Target="../media/image43.png"/><Relationship Id="rId38" Type="http://schemas.openxmlformats.org/officeDocument/2006/relationships/image" Target="../media/image48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29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32" Type="http://schemas.openxmlformats.org/officeDocument/2006/relationships/image" Target="../media/image42.png"/><Relationship Id="rId37" Type="http://schemas.openxmlformats.org/officeDocument/2006/relationships/image" Target="../media/image47.png"/><Relationship Id="rId40" Type="http://schemas.openxmlformats.org/officeDocument/2006/relationships/image" Target="../media/image3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36" Type="http://schemas.openxmlformats.org/officeDocument/2006/relationships/image" Target="../media/image46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31" Type="http://schemas.openxmlformats.org/officeDocument/2006/relationships/image" Target="../media/image41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Relationship Id="rId30" Type="http://schemas.openxmlformats.org/officeDocument/2006/relationships/image" Target="../media/image40.png"/><Relationship Id="rId35" Type="http://schemas.openxmlformats.org/officeDocument/2006/relationships/image" Target="../media/image45.png"/><Relationship Id="rId8" Type="http://schemas.openxmlformats.org/officeDocument/2006/relationships/image" Target="../media/image18.png"/><Relationship Id="rId3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2.png"/><Relationship Id="rId21" Type="http://schemas.openxmlformats.org/officeDocument/2006/relationships/image" Target="../media/image87.png"/><Relationship Id="rId34" Type="http://schemas.openxmlformats.org/officeDocument/2006/relationships/image" Target="../media/image100.png"/><Relationship Id="rId42" Type="http://schemas.openxmlformats.org/officeDocument/2006/relationships/image" Target="../media/image108.png"/><Relationship Id="rId47" Type="http://schemas.openxmlformats.org/officeDocument/2006/relationships/image" Target="../media/image113.png"/><Relationship Id="rId50" Type="http://schemas.openxmlformats.org/officeDocument/2006/relationships/image" Target="../media/image116.png"/><Relationship Id="rId55" Type="http://schemas.openxmlformats.org/officeDocument/2006/relationships/image" Target="../media/image121.png"/><Relationship Id="rId63" Type="http://schemas.openxmlformats.org/officeDocument/2006/relationships/image" Target="../media/image129.png"/><Relationship Id="rId7" Type="http://schemas.openxmlformats.org/officeDocument/2006/relationships/image" Target="../media/image73.png"/><Relationship Id="rId2" Type="http://schemas.openxmlformats.org/officeDocument/2006/relationships/image" Target="../media/image48.png"/><Relationship Id="rId16" Type="http://schemas.openxmlformats.org/officeDocument/2006/relationships/image" Target="../media/image82.png"/><Relationship Id="rId29" Type="http://schemas.openxmlformats.org/officeDocument/2006/relationships/image" Target="../media/image95.png"/><Relationship Id="rId11" Type="http://schemas.openxmlformats.org/officeDocument/2006/relationships/image" Target="../media/image77.png"/><Relationship Id="rId24" Type="http://schemas.openxmlformats.org/officeDocument/2006/relationships/image" Target="../media/image90.png"/><Relationship Id="rId32" Type="http://schemas.openxmlformats.org/officeDocument/2006/relationships/image" Target="../media/image98.png"/><Relationship Id="rId37" Type="http://schemas.openxmlformats.org/officeDocument/2006/relationships/image" Target="../media/image103.png"/><Relationship Id="rId40" Type="http://schemas.openxmlformats.org/officeDocument/2006/relationships/image" Target="../media/image106.png"/><Relationship Id="rId45" Type="http://schemas.openxmlformats.org/officeDocument/2006/relationships/image" Target="../media/image111.png"/><Relationship Id="rId53" Type="http://schemas.openxmlformats.org/officeDocument/2006/relationships/image" Target="../media/image119.png"/><Relationship Id="rId58" Type="http://schemas.openxmlformats.org/officeDocument/2006/relationships/image" Target="../media/image124.png"/><Relationship Id="rId5" Type="http://schemas.openxmlformats.org/officeDocument/2006/relationships/image" Target="../media/image71.png"/><Relationship Id="rId61" Type="http://schemas.openxmlformats.org/officeDocument/2006/relationships/image" Target="../media/image127.png"/><Relationship Id="rId19" Type="http://schemas.openxmlformats.org/officeDocument/2006/relationships/image" Target="../media/image85.png"/><Relationship Id="rId14" Type="http://schemas.openxmlformats.org/officeDocument/2006/relationships/image" Target="../media/image80.png"/><Relationship Id="rId22" Type="http://schemas.openxmlformats.org/officeDocument/2006/relationships/image" Target="../media/image88.png"/><Relationship Id="rId27" Type="http://schemas.openxmlformats.org/officeDocument/2006/relationships/image" Target="../media/image93.png"/><Relationship Id="rId30" Type="http://schemas.openxmlformats.org/officeDocument/2006/relationships/image" Target="../media/image96.png"/><Relationship Id="rId35" Type="http://schemas.openxmlformats.org/officeDocument/2006/relationships/image" Target="../media/image101.png"/><Relationship Id="rId43" Type="http://schemas.openxmlformats.org/officeDocument/2006/relationships/image" Target="../media/image109.png"/><Relationship Id="rId48" Type="http://schemas.openxmlformats.org/officeDocument/2006/relationships/image" Target="../media/image114.png"/><Relationship Id="rId56" Type="http://schemas.openxmlformats.org/officeDocument/2006/relationships/image" Target="../media/image122.png"/><Relationship Id="rId64" Type="http://schemas.openxmlformats.org/officeDocument/2006/relationships/image" Target="../media/image2.png"/><Relationship Id="rId8" Type="http://schemas.openxmlformats.org/officeDocument/2006/relationships/image" Target="../media/image74.png"/><Relationship Id="rId51" Type="http://schemas.openxmlformats.org/officeDocument/2006/relationships/image" Target="../media/image117.png"/><Relationship Id="rId3" Type="http://schemas.openxmlformats.org/officeDocument/2006/relationships/image" Target="../media/image69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5" Type="http://schemas.openxmlformats.org/officeDocument/2006/relationships/image" Target="../media/image91.png"/><Relationship Id="rId33" Type="http://schemas.openxmlformats.org/officeDocument/2006/relationships/image" Target="../media/image99.png"/><Relationship Id="rId38" Type="http://schemas.openxmlformats.org/officeDocument/2006/relationships/image" Target="../media/image104.png"/><Relationship Id="rId46" Type="http://schemas.openxmlformats.org/officeDocument/2006/relationships/image" Target="../media/image112.png"/><Relationship Id="rId59" Type="http://schemas.openxmlformats.org/officeDocument/2006/relationships/image" Target="../media/image125.png"/><Relationship Id="rId20" Type="http://schemas.openxmlformats.org/officeDocument/2006/relationships/image" Target="../media/image86.png"/><Relationship Id="rId41" Type="http://schemas.openxmlformats.org/officeDocument/2006/relationships/image" Target="../media/image107.png"/><Relationship Id="rId54" Type="http://schemas.openxmlformats.org/officeDocument/2006/relationships/image" Target="../media/image120.png"/><Relationship Id="rId62" Type="http://schemas.openxmlformats.org/officeDocument/2006/relationships/image" Target="../media/image1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png"/><Relationship Id="rId15" Type="http://schemas.openxmlformats.org/officeDocument/2006/relationships/image" Target="../media/image81.png"/><Relationship Id="rId23" Type="http://schemas.openxmlformats.org/officeDocument/2006/relationships/image" Target="../media/image89.png"/><Relationship Id="rId28" Type="http://schemas.openxmlformats.org/officeDocument/2006/relationships/image" Target="../media/image94.png"/><Relationship Id="rId36" Type="http://schemas.openxmlformats.org/officeDocument/2006/relationships/image" Target="../media/image102.png"/><Relationship Id="rId49" Type="http://schemas.openxmlformats.org/officeDocument/2006/relationships/image" Target="../media/image115.png"/><Relationship Id="rId57" Type="http://schemas.openxmlformats.org/officeDocument/2006/relationships/image" Target="../media/image123.png"/><Relationship Id="rId10" Type="http://schemas.openxmlformats.org/officeDocument/2006/relationships/image" Target="../media/image76.png"/><Relationship Id="rId31" Type="http://schemas.openxmlformats.org/officeDocument/2006/relationships/image" Target="../media/image97.png"/><Relationship Id="rId44" Type="http://schemas.openxmlformats.org/officeDocument/2006/relationships/image" Target="../media/image110.png"/><Relationship Id="rId52" Type="http://schemas.openxmlformats.org/officeDocument/2006/relationships/image" Target="../media/image118.png"/><Relationship Id="rId60" Type="http://schemas.openxmlformats.org/officeDocument/2006/relationships/image" Target="../media/image126.png"/><Relationship Id="rId65" Type="http://schemas.openxmlformats.org/officeDocument/2006/relationships/image" Target="../media/image3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39" Type="http://schemas.openxmlformats.org/officeDocument/2006/relationships/image" Target="../media/image10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65" dirty="0"/>
              <a:t>Nieuwbouw</a:t>
            </a:r>
            <a:r>
              <a:rPr spc="170" dirty="0"/>
              <a:t> </a:t>
            </a:r>
            <a:r>
              <a:rPr spc="-195" dirty="0"/>
              <a:t>Xplore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0078" y="10308494"/>
            <a:ext cx="1399838" cy="12981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1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9" y="1674037"/>
            <a:ext cx="14399991" cy="838076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77118" y="368309"/>
            <a:ext cx="13687896" cy="56682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nl-NL" sz="3600" dirty="0">
                <a:solidFill>
                  <a:srgbClr val="231F20"/>
                </a:solidFill>
                <a:latin typeface="Arial"/>
                <a:cs typeface="Arial"/>
              </a:rPr>
              <a:t>De nieuwe locatie is 5</a:t>
            </a:r>
            <a:r>
              <a:rPr sz="3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600" spc="-30" dirty="0" err="1">
                <a:solidFill>
                  <a:srgbClr val="231F20"/>
                </a:solidFill>
                <a:latin typeface="Arial"/>
                <a:cs typeface="Arial"/>
              </a:rPr>
              <a:t>minuten</a:t>
            </a:r>
            <a:r>
              <a:rPr sz="3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600" spc="-10" dirty="0" err="1">
                <a:solidFill>
                  <a:srgbClr val="231F20"/>
                </a:solidFill>
                <a:latin typeface="Arial"/>
                <a:cs typeface="Arial"/>
              </a:rPr>
              <a:t>fietsen</a:t>
            </a:r>
            <a:r>
              <a:rPr sz="3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600" spc="-55" dirty="0" err="1">
                <a:solidFill>
                  <a:srgbClr val="231F20"/>
                </a:solidFill>
                <a:latin typeface="Arial"/>
                <a:cs typeface="Arial"/>
              </a:rPr>
              <a:t>vanaf</a:t>
            </a:r>
            <a:r>
              <a:rPr lang="nl-NL" sz="3600" spc="-45" dirty="0">
                <a:solidFill>
                  <a:srgbClr val="231F20"/>
                </a:solidFill>
                <a:latin typeface="Arial"/>
                <a:cs typeface="Arial"/>
              </a:rPr>
              <a:t> de </a:t>
            </a:r>
            <a:r>
              <a:rPr sz="3600" spc="-10" dirty="0" err="1">
                <a:solidFill>
                  <a:srgbClr val="231F20"/>
                </a:solidFill>
                <a:latin typeface="Arial"/>
                <a:cs typeface="Arial"/>
              </a:rPr>
              <a:t>Schoenerstraat</a:t>
            </a:r>
            <a:endParaRPr sz="3600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0078" y="10308494"/>
            <a:ext cx="1399838" cy="12981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89796" y="1674037"/>
            <a:ext cx="9546005" cy="838076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298" y="337906"/>
            <a:ext cx="14149751" cy="6350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b="1" spc="-10" dirty="0">
                <a:solidFill>
                  <a:srgbClr val="231F20"/>
                </a:solidFill>
                <a:latin typeface="Arial"/>
                <a:cs typeface="Arial"/>
              </a:rPr>
              <a:t>Situatie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1800" b="1" spc="-25" dirty="0">
                <a:solidFill>
                  <a:srgbClr val="231F20"/>
                </a:solidFill>
                <a:latin typeface="Arial"/>
                <a:cs typeface="Arial"/>
              </a:rPr>
              <a:t>uitsnede</a:t>
            </a:r>
            <a:r>
              <a:rPr sz="18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80" dirty="0">
                <a:solidFill>
                  <a:srgbClr val="231F20"/>
                </a:solidFill>
                <a:latin typeface="Arial"/>
                <a:cs typeface="Arial"/>
              </a:rPr>
              <a:t>VO</a:t>
            </a:r>
            <a:r>
              <a:rPr sz="18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231F20"/>
                </a:solidFill>
                <a:latin typeface="Arial"/>
                <a:cs typeface="Arial"/>
              </a:rPr>
              <a:t>landschapsontwerp</a:t>
            </a:r>
            <a:r>
              <a:rPr sz="18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30" dirty="0">
                <a:solidFill>
                  <a:srgbClr val="231F20"/>
                </a:solidFill>
                <a:latin typeface="Arial"/>
                <a:cs typeface="Arial"/>
              </a:rPr>
              <a:t>Sant&amp;Co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21037" y="5397508"/>
            <a:ext cx="1845945" cy="1061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sporthal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7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20" dirty="0">
                <a:solidFill>
                  <a:srgbClr val="231F20"/>
                </a:solidFill>
                <a:latin typeface="Arial"/>
                <a:cs typeface="Arial"/>
              </a:rPr>
              <a:t>Xplore</a:t>
            </a:r>
            <a:r>
              <a:rPr sz="18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30" dirty="0">
                <a:solidFill>
                  <a:srgbClr val="231F20"/>
                </a:solidFill>
                <a:latin typeface="Arial"/>
                <a:cs typeface="Arial"/>
              </a:rPr>
              <a:t>(bouwvlak)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21037" y="4330632"/>
            <a:ext cx="1206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basisschool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21037" y="7835756"/>
            <a:ext cx="12230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231F20"/>
                </a:solidFill>
                <a:latin typeface="Arial"/>
                <a:cs typeface="Arial"/>
              </a:rPr>
              <a:t>atletiekbaan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 rot="1140000">
            <a:off x="2849879" y="8303173"/>
            <a:ext cx="105333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75"/>
              </a:lnSpc>
            </a:pPr>
            <a:r>
              <a:rPr sz="1400" spc="-10" dirty="0">
                <a:solidFill>
                  <a:srgbClr val="231F20"/>
                </a:solidFill>
                <a:latin typeface="Arial"/>
                <a:cs typeface="Arial"/>
              </a:rPr>
              <a:t>Buiksloterdijk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 rot="120000">
            <a:off x="7712601" y="9175711"/>
            <a:ext cx="1501543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75"/>
              </a:lnSpc>
            </a:pPr>
            <a:r>
              <a:rPr sz="1400" spc="-25" dirty="0">
                <a:solidFill>
                  <a:srgbClr val="231F20"/>
                </a:solidFill>
                <a:latin typeface="Arial"/>
                <a:cs typeface="Arial"/>
              </a:rPr>
              <a:t>Nieuwe</a:t>
            </a:r>
            <a:r>
              <a:rPr sz="1400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Arial"/>
                <a:cs typeface="Arial"/>
              </a:rPr>
              <a:t>Purmerweg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 rot="4620000">
            <a:off x="4234195" y="5471930"/>
            <a:ext cx="143661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75"/>
              </a:lnSpc>
            </a:pPr>
            <a:r>
              <a:rPr sz="1400" spc="-20" dirty="0">
                <a:solidFill>
                  <a:srgbClr val="231F20"/>
                </a:solidFill>
                <a:latin typeface="Arial"/>
                <a:cs typeface="Arial"/>
              </a:rPr>
              <a:t>Buikslotermeerdijk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 rot="17700000">
            <a:off x="11212628" y="3680242"/>
            <a:ext cx="1357261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sz="1400" spc="-40" dirty="0">
                <a:solidFill>
                  <a:srgbClr val="231F20"/>
                </a:solidFill>
                <a:latin typeface="Arial"/>
                <a:cs typeface="Arial"/>
              </a:rPr>
              <a:t>Elz</a:t>
            </a:r>
            <a:r>
              <a:rPr sz="2100" spc="-60" baseline="1984" dirty="0">
                <a:solidFill>
                  <a:srgbClr val="231F20"/>
                </a:solidFill>
                <a:latin typeface="Arial"/>
                <a:cs typeface="Arial"/>
              </a:rPr>
              <a:t>enha</a:t>
            </a:r>
            <a:r>
              <a:rPr sz="2100" spc="-60" baseline="3968" dirty="0">
                <a:solidFill>
                  <a:srgbClr val="231F20"/>
                </a:solidFill>
                <a:latin typeface="Arial"/>
                <a:cs typeface="Arial"/>
              </a:rPr>
              <a:t>gens</a:t>
            </a:r>
            <a:r>
              <a:rPr sz="2100" spc="-60" baseline="5952" dirty="0">
                <a:solidFill>
                  <a:srgbClr val="231F20"/>
                </a:solidFill>
                <a:latin typeface="Arial"/>
                <a:cs typeface="Arial"/>
              </a:rPr>
              <a:t>ingel</a:t>
            </a:r>
            <a:endParaRPr sz="2100" baseline="5952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418789" y="4483848"/>
            <a:ext cx="3979545" cy="3561715"/>
            <a:chOff x="8418789" y="4483848"/>
            <a:chExt cx="3979545" cy="3561715"/>
          </a:xfrm>
        </p:grpSpPr>
        <p:sp>
          <p:nvSpPr>
            <p:cNvPr id="12" name="object 12"/>
            <p:cNvSpPr/>
            <p:nvPr/>
          </p:nvSpPr>
          <p:spPr>
            <a:xfrm>
              <a:off x="9153203" y="5585408"/>
              <a:ext cx="3244850" cy="0"/>
            </a:xfrm>
            <a:custGeom>
              <a:avLst/>
              <a:gdLst/>
              <a:ahLst/>
              <a:cxnLst/>
              <a:rect l="l" t="t" r="r" b="b"/>
              <a:pathLst>
                <a:path w="3244850">
                  <a:moveTo>
                    <a:pt x="3244596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127799" y="5560008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400" y="0"/>
                  </a:moveTo>
                  <a:lnTo>
                    <a:pt x="15510" y="1995"/>
                  </a:lnTo>
                  <a:lnTo>
                    <a:pt x="7437" y="7437"/>
                  </a:lnTo>
                  <a:lnTo>
                    <a:pt x="1995" y="15510"/>
                  </a:lnTo>
                  <a:lnTo>
                    <a:pt x="0" y="25400"/>
                  </a:lnTo>
                  <a:lnTo>
                    <a:pt x="1995" y="35283"/>
                  </a:lnTo>
                  <a:lnTo>
                    <a:pt x="7437" y="43357"/>
                  </a:lnTo>
                  <a:lnTo>
                    <a:pt x="15510" y="48802"/>
                  </a:lnTo>
                  <a:lnTo>
                    <a:pt x="25400" y="50800"/>
                  </a:lnTo>
                  <a:lnTo>
                    <a:pt x="35289" y="48802"/>
                  </a:lnTo>
                  <a:lnTo>
                    <a:pt x="43362" y="43357"/>
                  </a:lnTo>
                  <a:lnTo>
                    <a:pt x="48804" y="35283"/>
                  </a:lnTo>
                  <a:lnTo>
                    <a:pt x="50800" y="25400"/>
                  </a:lnTo>
                  <a:lnTo>
                    <a:pt x="48804" y="15510"/>
                  </a:lnTo>
                  <a:lnTo>
                    <a:pt x="43362" y="7437"/>
                  </a:lnTo>
                  <a:lnTo>
                    <a:pt x="35289" y="1995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778553" y="4509248"/>
              <a:ext cx="3619500" cy="0"/>
            </a:xfrm>
            <a:custGeom>
              <a:avLst/>
              <a:gdLst/>
              <a:ahLst/>
              <a:cxnLst/>
              <a:rect l="l" t="t" r="r" b="b"/>
              <a:pathLst>
                <a:path w="3619500">
                  <a:moveTo>
                    <a:pt x="3619246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753156" y="4483848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400" y="0"/>
                  </a:moveTo>
                  <a:lnTo>
                    <a:pt x="15510" y="1995"/>
                  </a:lnTo>
                  <a:lnTo>
                    <a:pt x="7437" y="7437"/>
                  </a:lnTo>
                  <a:lnTo>
                    <a:pt x="1995" y="15510"/>
                  </a:lnTo>
                  <a:lnTo>
                    <a:pt x="0" y="25400"/>
                  </a:lnTo>
                  <a:lnTo>
                    <a:pt x="1995" y="35283"/>
                  </a:lnTo>
                  <a:lnTo>
                    <a:pt x="7437" y="43357"/>
                  </a:lnTo>
                  <a:lnTo>
                    <a:pt x="15510" y="48802"/>
                  </a:lnTo>
                  <a:lnTo>
                    <a:pt x="25400" y="50800"/>
                  </a:lnTo>
                  <a:lnTo>
                    <a:pt x="35289" y="48802"/>
                  </a:lnTo>
                  <a:lnTo>
                    <a:pt x="43362" y="43357"/>
                  </a:lnTo>
                  <a:lnTo>
                    <a:pt x="48804" y="35283"/>
                  </a:lnTo>
                  <a:lnTo>
                    <a:pt x="50800" y="25400"/>
                  </a:lnTo>
                  <a:lnTo>
                    <a:pt x="48804" y="15510"/>
                  </a:lnTo>
                  <a:lnTo>
                    <a:pt x="43362" y="7437"/>
                  </a:lnTo>
                  <a:lnTo>
                    <a:pt x="35289" y="1995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928197" y="8020009"/>
              <a:ext cx="3469640" cy="0"/>
            </a:xfrm>
            <a:custGeom>
              <a:avLst/>
              <a:gdLst/>
              <a:ahLst/>
              <a:cxnLst/>
              <a:rect l="l" t="t" r="r" b="b"/>
              <a:pathLst>
                <a:path w="3469640">
                  <a:moveTo>
                    <a:pt x="3469601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902798" y="7994609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400" y="0"/>
                  </a:moveTo>
                  <a:lnTo>
                    <a:pt x="15510" y="1995"/>
                  </a:lnTo>
                  <a:lnTo>
                    <a:pt x="7437" y="7437"/>
                  </a:lnTo>
                  <a:lnTo>
                    <a:pt x="1995" y="15510"/>
                  </a:lnTo>
                  <a:lnTo>
                    <a:pt x="0" y="25399"/>
                  </a:lnTo>
                  <a:lnTo>
                    <a:pt x="1995" y="35283"/>
                  </a:lnTo>
                  <a:lnTo>
                    <a:pt x="7437" y="43357"/>
                  </a:lnTo>
                  <a:lnTo>
                    <a:pt x="15510" y="48802"/>
                  </a:lnTo>
                  <a:lnTo>
                    <a:pt x="25400" y="50799"/>
                  </a:lnTo>
                  <a:lnTo>
                    <a:pt x="35289" y="48802"/>
                  </a:lnTo>
                  <a:lnTo>
                    <a:pt x="43362" y="43357"/>
                  </a:lnTo>
                  <a:lnTo>
                    <a:pt x="48804" y="35283"/>
                  </a:lnTo>
                  <a:lnTo>
                    <a:pt x="50800" y="25399"/>
                  </a:lnTo>
                  <a:lnTo>
                    <a:pt x="48804" y="15510"/>
                  </a:lnTo>
                  <a:lnTo>
                    <a:pt x="43362" y="7437"/>
                  </a:lnTo>
                  <a:lnTo>
                    <a:pt x="35289" y="1995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657203" y="6336011"/>
              <a:ext cx="2740660" cy="0"/>
            </a:xfrm>
            <a:custGeom>
              <a:avLst/>
              <a:gdLst/>
              <a:ahLst/>
              <a:cxnLst/>
              <a:rect l="l" t="t" r="r" b="b"/>
              <a:pathLst>
                <a:path w="2740659">
                  <a:moveTo>
                    <a:pt x="2740596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631799" y="6310611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400" y="0"/>
                  </a:moveTo>
                  <a:lnTo>
                    <a:pt x="15510" y="1995"/>
                  </a:lnTo>
                  <a:lnTo>
                    <a:pt x="7437" y="7437"/>
                  </a:lnTo>
                  <a:lnTo>
                    <a:pt x="1995" y="15510"/>
                  </a:lnTo>
                  <a:lnTo>
                    <a:pt x="0" y="25400"/>
                  </a:lnTo>
                  <a:lnTo>
                    <a:pt x="1995" y="35283"/>
                  </a:lnTo>
                  <a:lnTo>
                    <a:pt x="7437" y="43357"/>
                  </a:lnTo>
                  <a:lnTo>
                    <a:pt x="15510" y="48802"/>
                  </a:lnTo>
                  <a:lnTo>
                    <a:pt x="25400" y="50800"/>
                  </a:lnTo>
                  <a:lnTo>
                    <a:pt x="35289" y="48802"/>
                  </a:lnTo>
                  <a:lnTo>
                    <a:pt x="43362" y="43357"/>
                  </a:lnTo>
                  <a:lnTo>
                    <a:pt x="48804" y="35283"/>
                  </a:lnTo>
                  <a:lnTo>
                    <a:pt x="50800" y="25400"/>
                  </a:lnTo>
                  <a:lnTo>
                    <a:pt x="48804" y="15510"/>
                  </a:lnTo>
                  <a:lnTo>
                    <a:pt x="43362" y="7437"/>
                  </a:lnTo>
                  <a:lnTo>
                    <a:pt x="35289" y="1995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428314" y="5593618"/>
              <a:ext cx="1653539" cy="1097280"/>
            </a:xfrm>
            <a:custGeom>
              <a:avLst/>
              <a:gdLst/>
              <a:ahLst/>
              <a:cxnLst/>
              <a:rect l="l" t="t" r="r" b="b"/>
              <a:pathLst>
                <a:path w="1653540" h="1097279">
                  <a:moveTo>
                    <a:pt x="152285" y="81787"/>
                  </a:moveTo>
                  <a:lnTo>
                    <a:pt x="0" y="389585"/>
                  </a:lnTo>
                  <a:lnTo>
                    <a:pt x="1432090" y="1096987"/>
                  </a:lnTo>
                  <a:lnTo>
                    <a:pt x="1449747" y="983755"/>
                  </a:lnTo>
                  <a:lnTo>
                    <a:pt x="1465383" y="899887"/>
                  </a:lnTo>
                  <a:lnTo>
                    <a:pt x="1487772" y="803869"/>
                  </a:lnTo>
                  <a:lnTo>
                    <a:pt x="1525689" y="654189"/>
                  </a:lnTo>
                  <a:lnTo>
                    <a:pt x="1572993" y="475963"/>
                  </a:lnTo>
                  <a:lnTo>
                    <a:pt x="1613887" y="331317"/>
                  </a:lnTo>
                  <a:lnTo>
                    <a:pt x="1642632" y="234258"/>
                  </a:lnTo>
                  <a:lnTo>
                    <a:pt x="1653489" y="198793"/>
                  </a:lnTo>
                  <a:lnTo>
                    <a:pt x="1252080" y="0"/>
                  </a:lnTo>
                  <a:lnTo>
                    <a:pt x="1003680" y="504786"/>
                  </a:lnTo>
                  <a:lnTo>
                    <a:pt x="152285" y="81787"/>
                  </a:lnTo>
                  <a:close/>
                </a:path>
              </a:pathLst>
            </a:custGeom>
            <a:ln w="190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0078" y="10308494"/>
            <a:ext cx="1399838" cy="12981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46847"/>
            <a:ext cx="15119985" cy="870795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1756" y="338875"/>
            <a:ext cx="634909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nl-NL" sz="4400" b="1" spc="-20" dirty="0">
                <a:solidFill>
                  <a:srgbClr val="231F20"/>
                </a:solidFill>
                <a:latin typeface="Arial"/>
                <a:cs typeface="Arial"/>
              </a:rPr>
              <a:t>Impressie Nieuwbouw</a:t>
            </a:r>
            <a:endParaRPr sz="44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0078" y="10308494"/>
            <a:ext cx="1399838" cy="12981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buitenshuis, hemel, boom, gras&#10;&#10;Automatisch gegenereerde beschrijving">
            <a:extLst>
              <a:ext uri="{FF2B5EF4-FFF2-40B4-BE49-F238E27FC236}">
                <a16:creationId xmlns:a16="http://schemas.microsoft.com/office/drawing/2014/main" id="{E303177D-A754-9F7E-1968-8DC04F6FB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5" y="1003300"/>
            <a:ext cx="13963650" cy="10472738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C6E082E7-352E-4954-805E-58A56DE14765}"/>
              </a:ext>
            </a:extLst>
          </p:cNvPr>
          <p:cNvSpPr/>
          <p:nvPr/>
        </p:nvSpPr>
        <p:spPr>
          <a:xfrm>
            <a:off x="476251" y="393700"/>
            <a:ext cx="83305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nl-NL" sz="3600" b="1" spc="-20" dirty="0">
                <a:solidFill>
                  <a:srgbClr val="231F20"/>
                </a:solidFill>
                <a:latin typeface="Arial"/>
                <a:cs typeface="Arial"/>
              </a:rPr>
              <a:t>Huidige stand van zaken bouw.</a:t>
            </a:r>
            <a:endParaRPr lang="nl-NL" sz="3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624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emel, water, gebouw&#10;&#10;Automatisch gegenereerde beschrijving">
            <a:extLst>
              <a:ext uri="{FF2B5EF4-FFF2-40B4-BE49-F238E27FC236}">
                <a16:creationId xmlns:a16="http://schemas.microsoft.com/office/drawing/2014/main" id="{6438E2D6-098D-23B4-CA41-1418DED75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5438"/>
            <a:ext cx="15125700" cy="1134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75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ts, diagram, tekening, Technische tekening&#10;&#10;Automatisch gegenereerde beschrijving">
            <a:extLst>
              <a:ext uri="{FF2B5EF4-FFF2-40B4-BE49-F238E27FC236}">
                <a16:creationId xmlns:a16="http://schemas.microsoft.com/office/drawing/2014/main" id="{E4933923-A649-FF83-8CCF-D39F373A3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6100"/>
            <a:ext cx="14954250" cy="929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7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overdekt, plafond, staal, gebouw&#10;&#10;Automatisch gegenereerde beschrijving">
            <a:extLst>
              <a:ext uri="{FF2B5EF4-FFF2-40B4-BE49-F238E27FC236}">
                <a16:creationId xmlns:a16="http://schemas.microsoft.com/office/drawing/2014/main" id="{C47075F0-08AF-B452-1347-29880E80C5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04" y="1003300"/>
            <a:ext cx="14477492" cy="9530774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35482832-AAFD-4FCA-B59B-7B96642077F5}"/>
              </a:ext>
            </a:extLst>
          </p:cNvPr>
          <p:cNvSpPr/>
          <p:nvPr/>
        </p:nvSpPr>
        <p:spPr>
          <a:xfrm>
            <a:off x="324104" y="159326"/>
            <a:ext cx="1027787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b="1" spc="-20" dirty="0">
                <a:solidFill>
                  <a:srgbClr val="231F20"/>
                </a:solidFill>
                <a:latin typeface="Arial"/>
                <a:cs typeface="Arial"/>
              </a:rPr>
              <a:t>Coachgroepen</a:t>
            </a:r>
            <a:endParaRPr lang="nl-NL" sz="4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465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meubels, boek, boekenkast, interieurontwerp&#10;&#10;Automatisch gegenereerde beschrijving">
            <a:extLst>
              <a:ext uri="{FF2B5EF4-FFF2-40B4-BE49-F238E27FC236}">
                <a16:creationId xmlns:a16="http://schemas.microsoft.com/office/drawing/2014/main" id="{0832B676-18D2-9D9C-5DC5-C9DF5A9B8F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35"/>
          <a:stretch/>
        </p:blipFill>
        <p:spPr>
          <a:xfrm>
            <a:off x="831850" y="1917700"/>
            <a:ext cx="13462000" cy="8337550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243E151E-C4C9-421C-8235-3BFF2C027A60}"/>
              </a:ext>
            </a:extLst>
          </p:cNvPr>
          <p:cNvSpPr/>
          <p:nvPr/>
        </p:nvSpPr>
        <p:spPr>
          <a:xfrm>
            <a:off x="831850" y="622300"/>
            <a:ext cx="97701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b="1" spc="-20" dirty="0">
                <a:solidFill>
                  <a:srgbClr val="231F20"/>
                </a:solidFill>
                <a:latin typeface="Arial"/>
                <a:cs typeface="Arial"/>
              </a:rPr>
              <a:t>Inspiratie muziekstudio</a:t>
            </a:r>
            <a:endParaRPr lang="nl-NL" sz="4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04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926" y="7476159"/>
            <a:ext cx="290195" cy="1009650"/>
            <a:chOff x="1882926" y="7476159"/>
            <a:chExt cx="290195" cy="1009650"/>
          </a:xfrm>
        </p:grpSpPr>
        <p:sp>
          <p:nvSpPr>
            <p:cNvPr id="3" name="object 3"/>
            <p:cNvSpPr/>
            <p:nvPr/>
          </p:nvSpPr>
          <p:spPr>
            <a:xfrm>
              <a:off x="1883840" y="7477074"/>
              <a:ext cx="288290" cy="504190"/>
            </a:xfrm>
            <a:custGeom>
              <a:avLst/>
              <a:gdLst/>
              <a:ahLst/>
              <a:cxnLst/>
              <a:rect l="l" t="t" r="r" b="b"/>
              <a:pathLst>
                <a:path w="288289" h="504190">
                  <a:moveTo>
                    <a:pt x="0" y="0"/>
                  </a:moveTo>
                  <a:lnTo>
                    <a:pt x="287870" y="0"/>
                  </a:lnTo>
                  <a:lnTo>
                    <a:pt x="287870" y="503770"/>
                  </a:lnTo>
                  <a:lnTo>
                    <a:pt x="0" y="50377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83840" y="7980859"/>
              <a:ext cx="288290" cy="504190"/>
            </a:xfrm>
            <a:custGeom>
              <a:avLst/>
              <a:gdLst/>
              <a:ahLst/>
              <a:cxnLst/>
              <a:rect l="l" t="t" r="r" b="b"/>
              <a:pathLst>
                <a:path w="288289" h="504190">
                  <a:moveTo>
                    <a:pt x="0" y="0"/>
                  </a:moveTo>
                  <a:lnTo>
                    <a:pt x="287870" y="0"/>
                  </a:lnTo>
                  <a:lnTo>
                    <a:pt x="287870" y="503770"/>
                  </a:lnTo>
                  <a:lnTo>
                    <a:pt x="0" y="50377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110944" y="7017366"/>
            <a:ext cx="2080895" cy="1200785"/>
            <a:chOff x="6110944" y="7017366"/>
            <a:chExt cx="2080895" cy="120078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87745" y="7322699"/>
              <a:ext cx="315081" cy="6648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111858" y="7018280"/>
              <a:ext cx="2078989" cy="1199515"/>
            </a:xfrm>
            <a:custGeom>
              <a:avLst/>
              <a:gdLst/>
              <a:ahLst/>
              <a:cxnLst/>
              <a:rect l="l" t="t" r="r" b="b"/>
              <a:pathLst>
                <a:path w="2078990" h="1199515">
                  <a:moveTo>
                    <a:pt x="359841" y="0"/>
                  </a:moveTo>
                  <a:lnTo>
                    <a:pt x="0" y="0"/>
                  </a:lnTo>
                  <a:lnTo>
                    <a:pt x="0" y="1198892"/>
                  </a:lnTo>
                  <a:lnTo>
                    <a:pt x="2078507" y="745324"/>
                  </a:lnTo>
                  <a:lnTo>
                    <a:pt x="2001799" y="393776"/>
                  </a:lnTo>
                  <a:lnTo>
                    <a:pt x="359841" y="752093"/>
                  </a:lnTo>
                  <a:lnTo>
                    <a:pt x="3598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11858" y="7018280"/>
              <a:ext cx="2078989" cy="1199515"/>
            </a:xfrm>
            <a:custGeom>
              <a:avLst/>
              <a:gdLst/>
              <a:ahLst/>
              <a:cxnLst/>
              <a:rect l="l" t="t" r="r" b="b"/>
              <a:pathLst>
                <a:path w="2078990" h="1199515">
                  <a:moveTo>
                    <a:pt x="2078507" y="745324"/>
                  </a:moveTo>
                  <a:lnTo>
                    <a:pt x="0" y="1198892"/>
                  </a:lnTo>
                  <a:lnTo>
                    <a:pt x="0" y="0"/>
                  </a:lnTo>
                  <a:lnTo>
                    <a:pt x="359841" y="0"/>
                  </a:lnTo>
                  <a:lnTo>
                    <a:pt x="359841" y="752093"/>
                  </a:lnTo>
                  <a:lnTo>
                    <a:pt x="2001799" y="393776"/>
                  </a:lnTo>
                  <a:lnTo>
                    <a:pt x="2078507" y="745324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01775" y="7565394"/>
            <a:ext cx="755111" cy="1006208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5932901" y="2577164"/>
            <a:ext cx="1188720" cy="528955"/>
            <a:chOff x="5932901" y="2577164"/>
            <a:chExt cx="1188720" cy="528955"/>
          </a:xfrm>
        </p:grpSpPr>
        <p:sp>
          <p:nvSpPr>
            <p:cNvPr id="11" name="object 11"/>
            <p:cNvSpPr/>
            <p:nvPr/>
          </p:nvSpPr>
          <p:spPr>
            <a:xfrm>
              <a:off x="6496308" y="2578078"/>
              <a:ext cx="624205" cy="404495"/>
            </a:xfrm>
            <a:custGeom>
              <a:avLst/>
              <a:gdLst/>
              <a:ahLst/>
              <a:cxnLst/>
              <a:rect l="l" t="t" r="r" b="b"/>
              <a:pathLst>
                <a:path w="624204" h="404494">
                  <a:moveTo>
                    <a:pt x="0" y="122758"/>
                  </a:moveTo>
                  <a:lnTo>
                    <a:pt x="562483" y="0"/>
                  </a:lnTo>
                  <a:lnTo>
                    <a:pt x="623849" y="281254"/>
                  </a:lnTo>
                  <a:lnTo>
                    <a:pt x="61366" y="404012"/>
                  </a:lnTo>
                  <a:lnTo>
                    <a:pt x="0" y="122758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33815" y="2700827"/>
              <a:ext cx="624205" cy="404495"/>
            </a:xfrm>
            <a:custGeom>
              <a:avLst/>
              <a:gdLst/>
              <a:ahLst/>
              <a:cxnLst/>
              <a:rect l="l" t="t" r="r" b="b"/>
              <a:pathLst>
                <a:path w="624204" h="404494">
                  <a:moveTo>
                    <a:pt x="562495" y="0"/>
                  </a:moveTo>
                  <a:lnTo>
                    <a:pt x="0" y="122758"/>
                  </a:lnTo>
                  <a:lnTo>
                    <a:pt x="61366" y="404025"/>
                  </a:lnTo>
                  <a:lnTo>
                    <a:pt x="623849" y="281254"/>
                  </a:lnTo>
                  <a:lnTo>
                    <a:pt x="5624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33815" y="2700827"/>
              <a:ext cx="624205" cy="404495"/>
            </a:xfrm>
            <a:custGeom>
              <a:avLst/>
              <a:gdLst/>
              <a:ahLst/>
              <a:cxnLst/>
              <a:rect l="l" t="t" r="r" b="b"/>
              <a:pathLst>
                <a:path w="624204" h="404494">
                  <a:moveTo>
                    <a:pt x="0" y="122758"/>
                  </a:moveTo>
                  <a:lnTo>
                    <a:pt x="562495" y="0"/>
                  </a:lnTo>
                  <a:lnTo>
                    <a:pt x="623849" y="281254"/>
                  </a:lnTo>
                  <a:lnTo>
                    <a:pt x="61366" y="404025"/>
                  </a:lnTo>
                  <a:lnTo>
                    <a:pt x="0" y="122758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1883837" y="8484610"/>
            <a:ext cx="288290" cy="565785"/>
          </a:xfrm>
          <a:custGeom>
            <a:avLst/>
            <a:gdLst/>
            <a:ahLst/>
            <a:cxnLst/>
            <a:rect l="l" t="t" r="r" b="b"/>
            <a:pathLst>
              <a:path w="288289" h="565784">
                <a:moveTo>
                  <a:pt x="287870" y="502475"/>
                </a:moveTo>
                <a:lnTo>
                  <a:pt x="287870" y="0"/>
                </a:lnTo>
                <a:lnTo>
                  <a:pt x="0" y="0"/>
                </a:lnTo>
                <a:lnTo>
                  <a:pt x="0" y="565302"/>
                </a:lnTo>
                <a:lnTo>
                  <a:pt x="287870" y="502475"/>
                </a:lnTo>
                <a:close/>
              </a:path>
            </a:pathLst>
          </a:custGeom>
          <a:ln w="3175">
            <a:solidFill>
              <a:srgbClr val="C0C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83840" y="6973318"/>
            <a:ext cx="288290" cy="504190"/>
          </a:xfrm>
          <a:custGeom>
            <a:avLst/>
            <a:gdLst/>
            <a:ahLst/>
            <a:cxnLst/>
            <a:rect l="l" t="t" r="r" b="b"/>
            <a:pathLst>
              <a:path w="288289" h="504190">
                <a:moveTo>
                  <a:pt x="0" y="0"/>
                </a:moveTo>
                <a:lnTo>
                  <a:pt x="287870" y="0"/>
                </a:lnTo>
                <a:lnTo>
                  <a:pt x="287870" y="503770"/>
                </a:lnTo>
                <a:lnTo>
                  <a:pt x="0" y="50377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C0C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67674" y="6972404"/>
            <a:ext cx="665163" cy="1239977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1789304" y="3133520"/>
            <a:ext cx="2708275" cy="3754754"/>
            <a:chOff x="1789304" y="3133520"/>
            <a:chExt cx="2708275" cy="3754754"/>
          </a:xfrm>
        </p:grpSpPr>
        <p:sp>
          <p:nvSpPr>
            <p:cNvPr id="18" name="object 18"/>
            <p:cNvSpPr/>
            <p:nvPr/>
          </p:nvSpPr>
          <p:spPr>
            <a:xfrm>
              <a:off x="1793876" y="3138092"/>
              <a:ext cx="2698750" cy="1946275"/>
            </a:xfrm>
            <a:custGeom>
              <a:avLst/>
              <a:gdLst/>
              <a:ahLst/>
              <a:cxnLst/>
              <a:rect l="l" t="t" r="r" b="b"/>
              <a:pathLst>
                <a:path w="2698750" h="1946275">
                  <a:moveTo>
                    <a:pt x="2698750" y="1946097"/>
                  </a:moveTo>
                  <a:lnTo>
                    <a:pt x="0" y="1946097"/>
                  </a:lnTo>
                  <a:lnTo>
                    <a:pt x="0" y="588924"/>
                  </a:lnTo>
                  <a:lnTo>
                    <a:pt x="2698750" y="0"/>
                  </a:lnTo>
                  <a:lnTo>
                    <a:pt x="2698750" y="1064018"/>
                  </a:lnTo>
                  <a:lnTo>
                    <a:pt x="2608808" y="1064018"/>
                  </a:lnTo>
                  <a:lnTo>
                    <a:pt x="2608808" y="109181"/>
                  </a:lnTo>
                  <a:lnTo>
                    <a:pt x="89966" y="646417"/>
                  </a:lnTo>
                  <a:lnTo>
                    <a:pt x="89966" y="1858175"/>
                  </a:lnTo>
                  <a:lnTo>
                    <a:pt x="2608808" y="1858175"/>
                  </a:lnTo>
                  <a:lnTo>
                    <a:pt x="2608808" y="1791360"/>
                  </a:lnTo>
                  <a:lnTo>
                    <a:pt x="2698750" y="1791360"/>
                  </a:lnTo>
                  <a:lnTo>
                    <a:pt x="2698750" y="194609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793886" y="5084187"/>
              <a:ext cx="2698750" cy="1799589"/>
            </a:xfrm>
            <a:custGeom>
              <a:avLst/>
              <a:gdLst/>
              <a:ahLst/>
              <a:cxnLst/>
              <a:rect l="l" t="t" r="r" b="b"/>
              <a:pathLst>
                <a:path w="2698750" h="1799590">
                  <a:moveTo>
                    <a:pt x="89954" y="89966"/>
                  </a:moveTo>
                  <a:lnTo>
                    <a:pt x="2608795" y="89966"/>
                  </a:lnTo>
                  <a:lnTo>
                    <a:pt x="2608795" y="158343"/>
                  </a:lnTo>
                  <a:lnTo>
                    <a:pt x="2698737" y="158343"/>
                  </a:lnTo>
                  <a:lnTo>
                    <a:pt x="2698737" y="0"/>
                  </a:lnTo>
                  <a:lnTo>
                    <a:pt x="0" y="0"/>
                  </a:lnTo>
                  <a:lnTo>
                    <a:pt x="0" y="1799170"/>
                  </a:lnTo>
                  <a:lnTo>
                    <a:pt x="2698737" y="1799170"/>
                  </a:lnTo>
                  <a:lnTo>
                    <a:pt x="2698737" y="902462"/>
                  </a:lnTo>
                  <a:lnTo>
                    <a:pt x="2608795" y="902462"/>
                  </a:lnTo>
                  <a:lnTo>
                    <a:pt x="2608795" y="1709204"/>
                  </a:lnTo>
                  <a:lnTo>
                    <a:pt x="89954" y="1709204"/>
                  </a:lnTo>
                  <a:lnTo>
                    <a:pt x="89954" y="8996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57242" y="4527818"/>
              <a:ext cx="3810" cy="31750"/>
            </a:xfrm>
            <a:custGeom>
              <a:avLst/>
              <a:gdLst/>
              <a:ahLst/>
              <a:cxnLst/>
              <a:rect l="l" t="t" r="r" b="b"/>
              <a:pathLst>
                <a:path w="3810" h="31750">
                  <a:moveTo>
                    <a:pt x="0" y="31534"/>
                  </a:moveTo>
                  <a:lnTo>
                    <a:pt x="3479" y="0"/>
                  </a:lnTo>
                </a:path>
              </a:pathLst>
            </a:custGeom>
            <a:ln w="317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84386" y="4542260"/>
              <a:ext cx="334010" cy="142875"/>
            </a:xfrm>
            <a:custGeom>
              <a:avLst/>
              <a:gdLst/>
              <a:ahLst/>
              <a:cxnLst/>
              <a:rect l="l" t="t" r="r" b="b"/>
              <a:pathLst>
                <a:path w="334010" h="142875">
                  <a:moveTo>
                    <a:pt x="11836" y="0"/>
                  </a:moveTo>
                  <a:lnTo>
                    <a:pt x="0" y="107302"/>
                  </a:lnTo>
                  <a:lnTo>
                    <a:pt x="321894" y="142824"/>
                  </a:lnTo>
                  <a:lnTo>
                    <a:pt x="333717" y="35521"/>
                  </a:lnTo>
                  <a:lnTo>
                    <a:pt x="118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84386" y="4542261"/>
              <a:ext cx="334010" cy="142875"/>
            </a:xfrm>
            <a:custGeom>
              <a:avLst/>
              <a:gdLst/>
              <a:ahLst/>
              <a:cxnLst/>
              <a:rect l="l" t="t" r="r" b="b"/>
              <a:pathLst>
                <a:path w="334010" h="142875">
                  <a:moveTo>
                    <a:pt x="321894" y="142824"/>
                  </a:moveTo>
                  <a:lnTo>
                    <a:pt x="333717" y="35521"/>
                  </a:lnTo>
                  <a:lnTo>
                    <a:pt x="11836" y="0"/>
                  </a:lnTo>
                  <a:lnTo>
                    <a:pt x="0" y="107302"/>
                  </a:lnTo>
                  <a:lnTo>
                    <a:pt x="321894" y="142824"/>
                  </a:lnTo>
                  <a:close/>
                </a:path>
              </a:pathLst>
            </a:custGeom>
            <a:ln w="317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77458" y="4664094"/>
              <a:ext cx="19050" cy="15240"/>
            </a:xfrm>
            <a:custGeom>
              <a:avLst/>
              <a:gdLst/>
              <a:ahLst/>
              <a:cxnLst/>
              <a:rect l="l" t="t" r="r" b="b"/>
              <a:pathLst>
                <a:path w="19050" h="15239">
                  <a:moveTo>
                    <a:pt x="18973" y="0"/>
                  </a:moveTo>
                  <a:lnTo>
                    <a:pt x="0" y="15227"/>
                  </a:lnTo>
                </a:path>
              </a:pathLst>
            </a:custGeom>
            <a:ln w="317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94775" y="4676157"/>
              <a:ext cx="14604" cy="17780"/>
            </a:xfrm>
            <a:custGeom>
              <a:avLst/>
              <a:gdLst/>
              <a:ahLst/>
              <a:cxnLst/>
              <a:rect l="l" t="t" r="r" b="b"/>
              <a:pathLst>
                <a:path w="14604" h="17779">
                  <a:moveTo>
                    <a:pt x="0" y="0"/>
                  </a:moveTo>
                  <a:lnTo>
                    <a:pt x="14160" y="17665"/>
                  </a:lnTo>
                </a:path>
              </a:pathLst>
            </a:custGeom>
            <a:ln w="317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05385" y="3678767"/>
              <a:ext cx="2053252" cy="1068433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55953" y="6105441"/>
            <a:ext cx="402835" cy="545674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32599" y="5958494"/>
            <a:ext cx="447157" cy="586054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801737" y="5077635"/>
            <a:ext cx="735583" cy="330807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5936832" y="5729062"/>
            <a:ext cx="337820" cy="168910"/>
            <a:chOff x="5936832" y="5729062"/>
            <a:chExt cx="337820" cy="168910"/>
          </a:xfrm>
        </p:grpSpPr>
        <p:sp>
          <p:nvSpPr>
            <p:cNvPr id="30" name="object 30"/>
            <p:cNvSpPr/>
            <p:nvPr/>
          </p:nvSpPr>
          <p:spPr>
            <a:xfrm>
              <a:off x="6113534" y="5865914"/>
              <a:ext cx="5080" cy="31750"/>
            </a:xfrm>
            <a:custGeom>
              <a:avLst/>
              <a:gdLst/>
              <a:ahLst/>
              <a:cxnLst/>
              <a:rect l="l" t="t" r="r" b="b"/>
              <a:pathLst>
                <a:path w="5079" h="31750">
                  <a:moveTo>
                    <a:pt x="0" y="0"/>
                  </a:moveTo>
                  <a:lnTo>
                    <a:pt x="4699" y="31356"/>
                  </a:lnTo>
                </a:path>
              </a:pathLst>
            </a:custGeom>
            <a:ln w="317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937289" y="5734484"/>
              <a:ext cx="336550" cy="154940"/>
            </a:xfrm>
            <a:custGeom>
              <a:avLst/>
              <a:gdLst/>
              <a:ahLst/>
              <a:cxnLst/>
              <a:rect l="l" t="t" r="r" b="b"/>
              <a:pathLst>
                <a:path w="336550" h="154939">
                  <a:moveTo>
                    <a:pt x="320255" y="0"/>
                  </a:moveTo>
                  <a:lnTo>
                    <a:pt x="0" y="48044"/>
                  </a:lnTo>
                  <a:lnTo>
                    <a:pt x="15989" y="154800"/>
                  </a:lnTo>
                  <a:lnTo>
                    <a:pt x="336283" y="106756"/>
                  </a:lnTo>
                  <a:lnTo>
                    <a:pt x="3202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937289" y="5734485"/>
              <a:ext cx="336550" cy="154940"/>
            </a:xfrm>
            <a:custGeom>
              <a:avLst/>
              <a:gdLst/>
              <a:ahLst/>
              <a:cxnLst/>
              <a:rect l="l" t="t" r="r" b="b"/>
              <a:pathLst>
                <a:path w="336550" h="154939">
                  <a:moveTo>
                    <a:pt x="0" y="48044"/>
                  </a:moveTo>
                  <a:lnTo>
                    <a:pt x="15989" y="154800"/>
                  </a:lnTo>
                  <a:lnTo>
                    <a:pt x="336283" y="106756"/>
                  </a:lnTo>
                  <a:lnTo>
                    <a:pt x="320255" y="0"/>
                  </a:lnTo>
                  <a:lnTo>
                    <a:pt x="0" y="48044"/>
                  </a:lnTo>
                  <a:close/>
                </a:path>
              </a:pathLst>
            </a:custGeom>
            <a:ln w="317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145493" y="5729519"/>
              <a:ext cx="14604" cy="19685"/>
            </a:xfrm>
            <a:custGeom>
              <a:avLst/>
              <a:gdLst/>
              <a:ahLst/>
              <a:cxnLst/>
              <a:rect l="l" t="t" r="r" b="b"/>
              <a:pathLst>
                <a:path w="14604" h="19685">
                  <a:moveTo>
                    <a:pt x="0" y="19558"/>
                  </a:moveTo>
                  <a:lnTo>
                    <a:pt x="14465" y="0"/>
                  </a:lnTo>
                </a:path>
              </a:pathLst>
            </a:custGeom>
            <a:ln w="317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029120" y="5749141"/>
              <a:ext cx="18415" cy="13970"/>
            </a:xfrm>
            <a:custGeom>
              <a:avLst/>
              <a:gdLst/>
              <a:ahLst/>
              <a:cxnLst/>
              <a:rect l="l" t="t" r="r" b="b"/>
              <a:pathLst>
                <a:path w="18414" h="13970">
                  <a:moveTo>
                    <a:pt x="18211" y="1346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5" name="object 3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55553" y="5269686"/>
            <a:ext cx="933780" cy="901364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942561" y="3065003"/>
            <a:ext cx="1522924" cy="1370962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2644628" y="4203665"/>
            <a:ext cx="100139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repetitie </a:t>
            </a:r>
            <a:r>
              <a:rPr sz="1200" spc="-25" dirty="0">
                <a:latin typeface="Arial"/>
                <a:cs typeface="Arial"/>
              </a:rPr>
              <a:t>7,4m2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466600" y="7717086"/>
            <a:ext cx="1553210" cy="38989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470534" marR="400050" indent="-259079">
              <a:lnSpc>
                <a:spcPts val="1430"/>
              </a:lnSpc>
              <a:spcBef>
                <a:spcPts val="155"/>
              </a:spcBef>
            </a:pPr>
            <a:r>
              <a:rPr sz="1200" spc="-25" dirty="0">
                <a:latin typeface="Arial"/>
                <a:cs typeface="Arial"/>
              </a:rPr>
              <a:t>opnamestudio </a:t>
            </a:r>
            <a:r>
              <a:rPr sz="1200" spc="-10" dirty="0">
                <a:latin typeface="Arial"/>
                <a:cs typeface="Arial"/>
              </a:rPr>
              <a:t>8,5m2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789123" y="6878587"/>
            <a:ext cx="4237990" cy="2286000"/>
            <a:chOff x="1789123" y="6878587"/>
            <a:chExt cx="4237990" cy="2286000"/>
          </a:xfrm>
        </p:grpSpPr>
        <p:sp>
          <p:nvSpPr>
            <p:cNvPr id="40" name="object 40"/>
            <p:cNvSpPr/>
            <p:nvPr/>
          </p:nvSpPr>
          <p:spPr>
            <a:xfrm>
              <a:off x="1793886" y="6883354"/>
              <a:ext cx="4138295" cy="2276475"/>
            </a:xfrm>
            <a:custGeom>
              <a:avLst/>
              <a:gdLst/>
              <a:ahLst/>
              <a:cxnLst/>
              <a:rect l="l" t="t" r="r" b="b"/>
              <a:pathLst>
                <a:path w="4138295" h="2276475">
                  <a:moveTo>
                    <a:pt x="4138041" y="1284351"/>
                  </a:moveTo>
                  <a:lnTo>
                    <a:pt x="89954" y="2166556"/>
                  </a:lnTo>
                  <a:lnTo>
                    <a:pt x="89954" y="89954"/>
                  </a:lnTo>
                  <a:lnTo>
                    <a:pt x="2608808" y="89954"/>
                  </a:lnTo>
                  <a:lnTo>
                    <a:pt x="2608808" y="161925"/>
                  </a:lnTo>
                  <a:lnTo>
                    <a:pt x="2698737" y="161925"/>
                  </a:lnTo>
                  <a:lnTo>
                    <a:pt x="2698737" y="0"/>
                  </a:lnTo>
                  <a:lnTo>
                    <a:pt x="0" y="0"/>
                  </a:lnTo>
                  <a:lnTo>
                    <a:pt x="0" y="2276106"/>
                  </a:lnTo>
                  <a:lnTo>
                    <a:pt x="4138041" y="1373098"/>
                  </a:lnTo>
                  <a:lnTo>
                    <a:pt x="4138041" y="1284351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95084" y="6883350"/>
              <a:ext cx="627380" cy="1373505"/>
            </a:xfrm>
            <a:custGeom>
              <a:avLst/>
              <a:gdLst/>
              <a:ahLst/>
              <a:cxnLst/>
              <a:rect l="l" t="t" r="r" b="b"/>
              <a:pathLst>
                <a:path w="627379" h="1373504">
                  <a:moveTo>
                    <a:pt x="626808" y="1353451"/>
                  </a:moveTo>
                  <a:lnTo>
                    <a:pt x="536841" y="1373098"/>
                  </a:lnTo>
                  <a:lnTo>
                    <a:pt x="536841" y="89966"/>
                  </a:lnTo>
                  <a:lnTo>
                    <a:pt x="0" y="89966"/>
                  </a:lnTo>
                  <a:lnTo>
                    <a:pt x="0" y="0"/>
                  </a:lnTo>
                  <a:lnTo>
                    <a:pt x="626808" y="0"/>
                  </a:lnTo>
                  <a:lnTo>
                    <a:pt x="626808" y="1353451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492626" y="6883354"/>
              <a:ext cx="158750" cy="90170"/>
            </a:xfrm>
            <a:custGeom>
              <a:avLst/>
              <a:gdLst/>
              <a:ahLst/>
              <a:cxnLst/>
              <a:rect l="l" t="t" r="r" b="b"/>
              <a:pathLst>
                <a:path w="158750" h="90170">
                  <a:moveTo>
                    <a:pt x="0" y="0"/>
                  </a:moveTo>
                  <a:lnTo>
                    <a:pt x="158330" y="0"/>
                  </a:lnTo>
                  <a:lnTo>
                    <a:pt x="158330" y="89966"/>
                  </a:lnTo>
                  <a:lnTo>
                    <a:pt x="0" y="89966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35778" y="7600314"/>
              <a:ext cx="412115" cy="361950"/>
            </a:xfrm>
            <a:custGeom>
              <a:avLst/>
              <a:gdLst/>
              <a:ahLst/>
              <a:cxnLst/>
              <a:rect l="l" t="t" r="r" b="b"/>
              <a:pathLst>
                <a:path w="412114" h="361950">
                  <a:moveTo>
                    <a:pt x="412038" y="181610"/>
                  </a:moveTo>
                  <a:lnTo>
                    <a:pt x="371373" y="181610"/>
                  </a:lnTo>
                  <a:lnTo>
                    <a:pt x="371373" y="0"/>
                  </a:lnTo>
                  <a:lnTo>
                    <a:pt x="40665" y="0"/>
                  </a:lnTo>
                  <a:lnTo>
                    <a:pt x="40665" y="181610"/>
                  </a:lnTo>
                  <a:lnTo>
                    <a:pt x="0" y="181610"/>
                  </a:lnTo>
                  <a:lnTo>
                    <a:pt x="0" y="361950"/>
                  </a:lnTo>
                  <a:lnTo>
                    <a:pt x="412038" y="361950"/>
                  </a:lnTo>
                  <a:lnTo>
                    <a:pt x="412038" y="1816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4964578" y="7535815"/>
            <a:ext cx="357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regie</a:t>
            </a:r>
            <a:endParaRPr sz="12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923449" y="7717086"/>
            <a:ext cx="4375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3,9m2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3727645" y="3113702"/>
            <a:ext cx="4429125" cy="4674235"/>
            <a:chOff x="3727645" y="3113702"/>
            <a:chExt cx="4429125" cy="4674235"/>
          </a:xfrm>
        </p:grpSpPr>
        <p:sp>
          <p:nvSpPr>
            <p:cNvPr id="47" name="object 47"/>
            <p:cNvSpPr/>
            <p:nvPr/>
          </p:nvSpPr>
          <p:spPr>
            <a:xfrm>
              <a:off x="7948310" y="6883352"/>
              <a:ext cx="203835" cy="90170"/>
            </a:xfrm>
            <a:custGeom>
              <a:avLst/>
              <a:gdLst/>
              <a:ahLst/>
              <a:cxnLst/>
              <a:rect l="l" t="t" r="r" b="b"/>
              <a:pathLst>
                <a:path w="203834" h="90170">
                  <a:moveTo>
                    <a:pt x="203301" y="89966"/>
                  </a:moveTo>
                  <a:lnTo>
                    <a:pt x="183680" y="0"/>
                  </a:lnTo>
                  <a:lnTo>
                    <a:pt x="0" y="0"/>
                  </a:lnTo>
                  <a:lnTo>
                    <a:pt x="0" y="89966"/>
                  </a:lnTo>
                  <a:lnTo>
                    <a:pt x="203301" y="89966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492627" y="5983065"/>
              <a:ext cx="161925" cy="900430"/>
            </a:xfrm>
            <a:custGeom>
              <a:avLst/>
              <a:gdLst/>
              <a:ahLst/>
              <a:cxnLst/>
              <a:rect l="l" t="t" r="r" b="b"/>
              <a:pathLst>
                <a:path w="161925" h="900429">
                  <a:moveTo>
                    <a:pt x="161925" y="810323"/>
                  </a:moveTo>
                  <a:lnTo>
                    <a:pt x="89966" y="810323"/>
                  </a:lnTo>
                  <a:lnTo>
                    <a:pt x="89966" y="0"/>
                  </a:lnTo>
                  <a:lnTo>
                    <a:pt x="0" y="0"/>
                  </a:lnTo>
                  <a:lnTo>
                    <a:pt x="0" y="900290"/>
                  </a:lnTo>
                  <a:lnTo>
                    <a:pt x="161925" y="900290"/>
                  </a:lnTo>
                  <a:lnTo>
                    <a:pt x="161925" y="81032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92626" y="4967229"/>
              <a:ext cx="90170" cy="323850"/>
            </a:xfrm>
            <a:custGeom>
              <a:avLst/>
              <a:gdLst/>
              <a:ahLst/>
              <a:cxnLst/>
              <a:rect l="l" t="t" r="r" b="b"/>
              <a:pathLst>
                <a:path w="90170" h="323850">
                  <a:moveTo>
                    <a:pt x="0" y="0"/>
                  </a:moveTo>
                  <a:lnTo>
                    <a:pt x="89966" y="0"/>
                  </a:lnTo>
                  <a:lnTo>
                    <a:pt x="89966" y="323850"/>
                  </a:lnTo>
                  <a:lnTo>
                    <a:pt x="0" y="32385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92626" y="3118464"/>
              <a:ext cx="90170" cy="1111885"/>
            </a:xfrm>
            <a:custGeom>
              <a:avLst/>
              <a:gdLst/>
              <a:ahLst/>
              <a:cxnLst/>
              <a:rect l="l" t="t" r="r" b="b"/>
              <a:pathLst>
                <a:path w="90170" h="1111885">
                  <a:moveTo>
                    <a:pt x="0" y="19621"/>
                  </a:moveTo>
                  <a:lnTo>
                    <a:pt x="0" y="1111821"/>
                  </a:lnTo>
                  <a:lnTo>
                    <a:pt x="89966" y="1111821"/>
                  </a:lnTo>
                  <a:lnTo>
                    <a:pt x="89966" y="0"/>
                  </a:lnTo>
                  <a:lnTo>
                    <a:pt x="0" y="1962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391493" y="6793389"/>
              <a:ext cx="1816735" cy="90170"/>
            </a:xfrm>
            <a:custGeom>
              <a:avLst/>
              <a:gdLst/>
              <a:ahLst/>
              <a:cxnLst/>
              <a:rect l="l" t="t" r="r" b="b"/>
              <a:pathLst>
                <a:path w="1816734" h="90170">
                  <a:moveTo>
                    <a:pt x="0" y="0"/>
                  </a:moveTo>
                  <a:lnTo>
                    <a:pt x="1816277" y="0"/>
                  </a:lnTo>
                  <a:lnTo>
                    <a:pt x="1816277" y="89966"/>
                  </a:lnTo>
                  <a:lnTo>
                    <a:pt x="0" y="89966"/>
                  </a:lnTo>
                  <a:lnTo>
                    <a:pt x="0" y="0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944720" y="6793387"/>
              <a:ext cx="187325" cy="90170"/>
            </a:xfrm>
            <a:custGeom>
              <a:avLst/>
              <a:gdLst/>
              <a:ahLst/>
              <a:cxnLst/>
              <a:rect l="l" t="t" r="r" b="b"/>
              <a:pathLst>
                <a:path w="187325" h="90170">
                  <a:moveTo>
                    <a:pt x="187274" y="89966"/>
                  </a:moveTo>
                  <a:lnTo>
                    <a:pt x="167652" y="0"/>
                  </a:lnTo>
                  <a:lnTo>
                    <a:pt x="0" y="0"/>
                  </a:lnTo>
                  <a:lnTo>
                    <a:pt x="0" y="89966"/>
                  </a:lnTo>
                  <a:lnTo>
                    <a:pt x="187274" y="8996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558859" y="4264137"/>
              <a:ext cx="29209" cy="669290"/>
            </a:xfrm>
            <a:custGeom>
              <a:avLst/>
              <a:gdLst/>
              <a:ahLst/>
              <a:cxnLst/>
              <a:rect l="l" t="t" r="r" b="b"/>
              <a:pathLst>
                <a:path w="29210" h="669289">
                  <a:moveTo>
                    <a:pt x="0" y="0"/>
                  </a:moveTo>
                  <a:lnTo>
                    <a:pt x="28790" y="0"/>
                  </a:lnTo>
                  <a:lnTo>
                    <a:pt x="28790" y="669290"/>
                  </a:lnTo>
                  <a:lnTo>
                    <a:pt x="0" y="66929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587618" y="4933413"/>
              <a:ext cx="669290" cy="0"/>
            </a:xfrm>
            <a:custGeom>
              <a:avLst/>
              <a:gdLst/>
              <a:ahLst/>
              <a:cxnLst/>
              <a:rect l="l" t="t" r="r" b="b"/>
              <a:pathLst>
                <a:path w="669289">
                  <a:moveTo>
                    <a:pt x="0" y="0"/>
                  </a:moveTo>
                  <a:lnTo>
                    <a:pt x="669036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253450" y="4867817"/>
              <a:ext cx="3810" cy="66040"/>
            </a:xfrm>
            <a:custGeom>
              <a:avLst/>
              <a:gdLst/>
              <a:ahLst/>
              <a:cxnLst/>
              <a:rect l="l" t="t" r="r" b="b"/>
              <a:pathLst>
                <a:path w="3810" h="66039">
                  <a:moveTo>
                    <a:pt x="3200" y="6559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243825" y="4802859"/>
              <a:ext cx="10160" cy="65405"/>
            </a:xfrm>
            <a:custGeom>
              <a:avLst/>
              <a:gdLst/>
              <a:ahLst/>
              <a:cxnLst/>
              <a:rect l="l" t="t" r="r" b="b"/>
              <a:pathLst>
                <a:path w="10160" h="65404">
                  <a:moveTo>
                    <a:pt x="9626" y="6496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235378" y="4769172"/>
              <a:ext cx="8890" cy="34290"/>
            </a:xfrm>
            <a:custGeom>
              <a:avLst/>
              <a:gdLst/>
              <a:ahLst/>
              <a:cxnLst/>
              <a:rect l="l" t="t" r="r" b="b"/>
              <a:pathLst>
                <a:path w="8889" h="34289">
                  <a:moveTo>
                    <a:pt x="8445" y="3369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205779" y="4677312"/>
              <a:ext cx="22225" cy="62230"/>
            </a:xfrm>
            <a:custGeom>
              <a:avLst/>
              <a:gdLst/>
              <a:ahLst/>
              <a:cxnLst/>
              <a:rect l="l" t="t" r="r" b="b"/>
              <a:pathLst>
                <a:path w="22225" h="62229">
                  <a:moveTo>
                    <a:pt x="22110" y="6184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177719" y="4617969"/>
              <a:ext cx="28575" cy="59690"/>
            </a:xfrm>
            <a:custGeom>
              <a:avLst/>
              <a:gdLst/>
              <a:ahLst/>
              <a:cxnLst/>
              <a:rect l="l" t="t" r="r" b="b"/>
              <a:pathLst>
                <a:path w="28575" h="59689">
                  <a:moveTo>
                    <a:pt x="28054" y="5934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143956" y="4561633"/>
              <a:ext cx="19685" cy="32384"/>
            </a:xfrm>
            <a:custGeom>
              <a:avLst/>
              <a:gdLst/>
              <a:ahLst/>
              <a:cxnLst/>
              <a:rect l="l" t="t" r="r" b="b"/>
              <a:pathLst>
                <a:path w="19685" h="32385">
                  <a:moveTo>
                    <a:pt x="19316" y="3220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104828" y="4508868"/>
              <a:ext cx="39370" cy="53340"/>
            </a:xfrm>
            <a:custGeom>
              <a:avLst/>
              <a:gdLst/>
              <a:ahLst/>
              <a:cxnLst/>
              <a:rect l="l" t="t" r="r" b="b"/>
              <a:pathLst>
                <a:path w="39370" h="53339">
                  <a:moveTo>
                    <a:pt x="39128" y="527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012100" y="4416108"/>
              <a:ext cx="48895" cy="44450"/>
            </a:xfrm>
            <a:custGeom>
              <a:avLst/>
              <a:gdLst/>
              <a:ahLst/>
              <a:cxnLst/>
              <a:rect l="l" t="t" r="r" b="b"/>
              <a:pathLst>
                <a:path w="48895" h="44450">
                  <a:moveTo>
                    <a:pt x="48653" y="4410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986446" y="4397065"/>
              <a:ext cx="26034" cy="19050"/>
            </a:xfrm>
            <a:custGeom>
              <a:avLst/>
              <a:gdLst/>
              <a:ahLst/>
              <a:cxnLst/>
              <a:rect l="l" t="t" r="r" b="b"/>
              <a:pathLst>
                <a:path w="26035" h="19050">
                  <a:moveTo>
                    <a:pt x="25653" y="190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903064" y="4343189"/>
              <a:ext cx="56515" cy="34290"/>
            </a:xfrm>
            <a:custGeom>
              <a:avLst/>
              <a:gdLst/>
              <a:ahLst/>
              <a:cxnLst/>
              <a:rect l="l" t="t" r="r" b="b"/>
              <a:pathLst>
                <a:path w="56514" h="34289">
                  <a:moveTo>
                    <a:pt x="56299" y="3379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843678" y="4315104"/>
              <a:ext cx="59690" cy="28575"/>
            </a:xfrm>
            <a:custGeom>
              <a:avLst/>
              <a:gdLst/>
              <a:ahLst/>
              <a:cxnLst/>
              <a:rect l="l" t="t" r="r" b="b"/>
              <a:pathLst>
                <a:path w="59689" h="28575">
                  <a:moveTo>
                    <a:pt x="59385" y="2809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781861" y="4292996"/>
              <a:ext cx="62230" cy="22225"/>
            </a:xfrm>
            <a:custGeom>
              <a:avLst/>
              <a:gdLst/>
              <a:ahLst/>
              <a:cxnLst/>
              <a:rect l="l" t="t" r="r" b="b"/>
              <a:pathLst>
                <a:path w="62229" h="22225">
                  <a:moveTo>
                    <a:pt x="61823" y="2211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718161" y="4277023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29006" y="725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653205" y="4267359"/>
              <a:ext cx="65405" cy="10160"/>
            </a:xfrm>
            <a:custGeom>
              <a:avLst/>
              <a:gdLst/>
              <a:ahLst/>
              <a:cxnLst/>
              <a:rect l="l" t="t" r="r" b="b"/>
              <a:pathLst>
                <a:path w="65404" h="10160">
                  <a:moveTo>
                    <a:pt x="64960" y="966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587617" y="4264140"/>
              <a:ext cx="66040" cy="3810"/>
            </a:xfrm>
            <a:custGeom>
              <a:avLst/>
              <a:gdLst/>
              <a:ahLst/>
              <a:cxnLst/>
              <a:rect l="l" t="t" r="r" b="b"/>
              <a:pathLst>
                <a:path w="66039" h="3810">
                  <a:moveTo>
                    <a:pt x="65595" y="322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487596" y="4922786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60">
                  <a:moveTo>
                    <a:pt x="100025" y="10160"/>
                  </a:moveTo>
                  <a:lnTo>
                    <a:pt x="71259" y="10160"/>
                  </a:lnTo>
                  <a:lnTo>
                    <a:pt x="71259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44450"/>
                  </a:lnTo>
                  <a:lnTo>
                    <a:pt x="0" y="48260"/>
                  </a:lnTo>
                  <a:lnTo>
                    <a:pt x="5029" y="48260"/>
                  </a:lnTo>
                  <a:lnTo>
                    <a:pt x="5029" y="44450"/>
                  </a:lnTo>
                  <a:lnTo>
                    <a:pt x="100025" y="44450"/>
                  </a:lnTo>
                  <a:lnTo>
                    <a:pt x="100025" y="101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487595" y="4922626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60">
                  <a:moveTo>
                    <a:pt x="94996" y="44602"/>
                  </a:moveTo>
                  <a:lnTo>
                    <a:pt x="5029" y="44602"/>
                  </a:lnTo>
                  <a:lnTo>
                    <a:pt x="5029" y="48196"/>
                  </a:lnTo>
                  <a:lnTo>
                    <a:pt x="0" y="48196"/>
                  </a:lnTo>
                  <a:lnTo>
                    <a:pt x="0" y="0"/>
                  </a:lnTo>
                  <a:lnTo>
                    <a:pt x="71259" y="0"/>
                  </a:lnTo>
                  <a:lnTo>
                    <a:pt x="71259" y="10782"/>
                  </a:lnTo>
                  <a:lnTo>
                    <a:pt x="100025" y="10782"/>
                  </a:lnTo>
                  <a:lnTo>
                    <a:pt x="100025" y="48196"/>
                  </a:lnTo>
                  <a:lnTo>
                    <a:pt x="94996" y="48196"/>
                  </a:lnTo>
                  <a:lnTo>
                    <a:pt x="94996" y="44602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487596" y="4226483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60">
                  <a:moveTo>
                    <a:pt x="100025" y="3810"/>
                  </a:moveTo>
                  <a:lnTo>
                    <a:pt x="5029" y="3810"/>
                  </a:lnTo>
                  <a:lnTo>
                    <a:pt x="5029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38100"/>
                  </a:lnTo>
                  <a:lnTo>
                    <a:pt x="0" y="48260"/>
                  </a:lnTo>
                  <a:lnTo>
                    <a:pt x="71272" y="48260"/>
                  </a:lnTo>
                  <a:lnTo>
                    <a:pt x="71272" y="38100"/>
                  </a:lnTo>
                  <a:lnTo>
                    <a:pt x="100025" y="38100"/>
                  </a:lnTo>
                  <a:lnTo>
                    <a:pt x="100025" y="38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487597" y="4226697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60">
                  <a:moveTo>
                    <a:pt x="5029" y="3594"/>
                  </a:moveTo>
                  <a:lnTo>
                    <a:pt x="94996" y="3594"/>
                  </a:lnTo>
                  <a:lnTo>
                    <a:pt x="94996" y="0"/>
                  </a:lnTo>
                  <a:lnTo>
                    <a:pt x="100025" y="0"/>
                  </a:lnTo>
                  <a:lnTo>
                    <a:pt x="100025" y="37439"/>
                  </a:lnTo>
                  <a:lnTo>
                    <a:pt x="71272" y="37439"/>
                  </a:lnTo>
                  <a:lnTo>
                    <a:pt x="71272" y="48221"/>
                  </a:lnTo>
                  <a:lnTo>
                    <a:pt x="0" y="4822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3594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558855" y="5324932"/>
              <a:ext cx="29209" cy="669290"/>
            </a:xfrm>
            <a:custGeom>
              <a:avLst/>
              <a:gdLst/>
              <a:ahLst/>
              <a:cxnLst/>
              <a:rect l="l" t="t" r="r" b="b"/>
              <a:pathLst>
                <a:path w="29210" h="669289">
                  <a:moveTo>
                    <a:pt x="28790" y="0"/>
                  </a:moveTo>
                  <a:lnTo>
                    <a:pt x="0" y="0"/>
                  </a:lnTo>
                  <a:lnTo>
                    <a:pt x="0" y="669289"/>
                  </a:lnTo>
                  <a:lnTo>
                    <a:pt x="28790" y="669289"/>
                  </a:lnTo>
                  <a:lnTo>
                    <a:pt x="287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558859" y="5324929"/>
              <a:ext cx="29209" cy="669290"/>
            </a:xfrm>
            <a:custGeom>
              <a:avLst/>
              <a:gdLst/>
              <a:ahLst/>
              <a:cxnLst/>
              <a:rect l="l" t="t" r="r" b="b"/>
              <a:pathLst>
                <a:path w="29210" h="669289">
                  <a:moveTo>
                    <a:pt x="0" y="0"/>
                  </a:moveTo>
                  <a:lnTo>
                    <a:pt x="28790" y="0"/>
                  </a:lnTo>
                  <a:lnTo>
                    <a:pt x="28790" y="669290"/>
                  </a:lnTo>
                  <a:lnTo>
                    <a:pt x="0" y="66929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587618" y="5324929"/>
              <a:ext cx="669290" cy="0"/>
            </a:xfrm>
            <a:custGeom>
              <a:avLst/>
              <a:gdLst/>
              <a:ahLst/>
              <a:cxnLst/>
              <a:rect l="l" t="t" r="r" b="b"/>
              <a:pathLst>
                <a:path w="669289">
                  <a:moveTo>
                    <a:pt x="0" y="0"/>
                  </a:moveTo>
                  <a:lnTo>
                    <a:pt x="669036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253450" y="5324929"/>
              <a:ext cx="3810" cy="66040"/>
            </a:xfrm>
            <a:custGeom>
              <a:avLst/>
              <a:gdLst/>
              <a:ahLst/>
              <a:cxnLst/>
              <a:rect l="l" t="t" r="r" b="b"/>
              <a:pathLst>
                <a:path w="3810" h="66039">
                  <a:moveTo>
                    <a:pt x="3200" y="0"/>
                  </a:moveTo>
                  <a:lnTo>
                    <a:pt x="0" y="6557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243825" y="5390493"/>
              <a:ext cx="10160" cy="65405"/>
            </a:xfrm>
            <a:custGeom>
              <a:avLst/>
              <a:gdLst/>
              <a:ahLst/>
              <a:cxnLst/>
              <a:rect l="l" t="t" r="r" b="b"/>
              <a:pathLst>
                <a:path w="10160" h="65404">
                  <a:moveTo>
                    <a:pt x="9626" y="0"/>
                  </a:moveTo>
                  <a:lnTo>
                    <a:pt x="0" y="6498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235378" y="5455476"/>
              <a:ext cx="8890" cy="34290"/>
            </a:xfrm>
            <a:custGeom>
              <a:avLst/>
              <a:gdLst/>
              <a:ahLst/>
              <a:cxnLst/>
              <a:rect l="l" t="t" r="r" b="b"/>
              <a:pathLst>
                <a:path w="8889" h="34289">
                  <a:moveTo>
                    <a:pt x="8445" y="0"/>
                  </a:moveTo>
                  <a:lnTo>
                    <a:pt x="0" y="3369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205779" y="5519181"/>
              <a:ext cx="22225" cy="62230"/>
            </a:xfrm>
            <a:custGeom>
              <a:avLst/>
              <a:gdLst/>
              <a:ahLst/>
              <a:cxnLst/>
              <a:rect l="l" t="t" r="r" b="b"/>
              <a:pathLst>
                <a:path w="22225" h="62229">
                  <a:moveTo>
                    <a:pt x="22110" y="0"/>
                  </a:moveTo>
                  <a:lnTo>
                    <a:pt x="0" y="61823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177719" y="5580996"/>
              <a:ext cx="28575" cy="59690"/>
            </a:xfrm>
            <a:custGeom>
              <a:avLst/>
              <a:gdLst/>
              <a:ahLst/>
              <a:cxnLst/>
              <a:rect l="l" t="t" r="r" b="b"/>
              <a:pathLst>
                <a:path w="28575" h="59689">
                  <a:moveTo>
                    <a:pt x="28054" y="0"/>
                  </a:moveTo>
                  <a:lnTo>
                    <a:pt x="0" y="5938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143956" y="5664473"/>
              <a:ext cx="19685" cy="32384"/>
            </a:xfrm>
            <a:custGeom>
              <a:avLst/>
              <a:gdLst/>
              <a:ahLst/>
              <a:cxnLst/>
              <a:rect l="l" t="t" r="r" b="b"/>
              <a:pathLst>
                <a:path w="19685" h="32385">
                  <a:moveTo>
                    <a:pt x="19316" y="0"/>
                  </a:moveTo>
                  <a:lnTo>
                    <a:pt x="0" y="322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104828" y="5696705"/>
              <a:ext cx="39370" cy="53340"/>
            </a:xfrm>
            <a:custGeom>
              <a:avLst/>
              <a:gdLst/>
              <a:ahLst/>
              <a:cxnLst/>
              <a:rect l="l" t="t" r="r" b="b"/>
              <a:pathLst>
                <a:path w="39370" h="53339">
                  <a:moveTo>
                    <a:pt x="39128" y="0"/>
                  </a:moveTo>
                  <a:lnTo>
                    <a:pt x="0" y="5273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060757" y="5749442"/>
              <a:ext cx="44450" cy="48895"/>
            </a:xfrm>
            <a:custGeom>
              <a:avLst/>
              <a:gdLst/>
              <a:ahLst/>
              <a:cxnLst/>
              <a:rect l="l" t="t" r="r" b="b"/>
              <a:pathLst>
                <a:path w="44450" h="48895">
                  <a:moveTo>
                    <a:pt x="44081" y="0"/>
                  </a:moveTo>
                  <a:lnTo>
                    <a:pt x="0" y="48679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012100" y="5798126"/>
              <a:ext cx="48895" cy="44450"/>
            </a:xfrm>
            <a:custGeom>
              <a:avLst/>
              <a:gdLst/>
              <a:ahLst/>
              <a:cxnLst/>
              <a:rect l="l" t="t" r="r" b="b"/>
              <a:pathLst>
                <a:path w="48895" h="44450">
                  <a:moveTo>
                    <a:pt x="48653" y="0"/>
                  </a:moveTo>
                  <a:lnTo>
                    <a:pt x="0" y="44107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986446" y="5842241"/>
              <a:ext cx="26034" cy="19050"/>
            </a:xfrm>
            <a:custGeom>
              <a:avLst/>
              <a:gdLst/>
              <a:ahLst/>
              <a:cxnLst/>
              <a:rect l="l" t="t" r="r" b="b"/>
              <a:pathLst>
                <a:path w="26035" h="19050">
                  <a:moveTo>
                    <a:pt x="25653" y="0"/>
                  </a:moveTo>
                  <a:lnTo>
                    <a:pt x="0" y="1901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903064" y="5881360"/>
              <a:ext cx="56515" cy="34290"/>
            </a:xfrm>
            <a:custGeom>
              <a:avLst/>
              <a:gdLst/>
              <a:ahLst/>
              <a:cxnLst/>
              <a:rect l="l" t="t" r="r" b="b"/>
              <a:pathLst>
                <a:path w="56514" h="34289">
                  <a:moveTo>
                    <a:pt x="56299" y="0"/>
                  </a:moveTo>
                  <a:lnTo>
                    <a:pt x="0" y="33794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843678" y="5915147"/>
              <a:ext cx="59690" cy="28575"/>
            </a:xfrm>
            <a:custGeom>
              <a:avLst/>
              <a:gdLst/>
              <a:ahLst/>
              <a:cxnLst/>
              <a:rect l="l" t="t" r="r" b="b"/>
              <a:pathLst>
                <a:path w="59689" h="28575">
                  <a:moveTo>
                    <a:pt x="59385" y="0"/>
                  </a:moveTo>
                  <a:lnTo>
                    <a:pt x="0" y="28054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781861" y="5943205"/>
              <a:ext cx="62230" cy="22225"/>
            </a:xfrm>
            <a:custGeom>
              <a:avLst/>
              <a:gdLst/>
              <a:ahLst/>
              <a:cxnLst/>
              <a:rect l="l" t="t" r="r" b="b"/>
              <a:pathLst>
                <a:path w="62229" h="22225">
                  <a:moveTo>
                    <a:pt x="61823" y="0"/>
                  </a:moveTo>
                  <a:lnTo>
                    <a:pt x="0" y="22148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718161" y="5974067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29006" y="0"/>
                  </a:moveTo>
                  <a:lnTo>
                    <a:pt x="0" y="725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653205" y="5981319"/>
              <a:ext cx="65405" cy="10160"/>
            </a:xfrm>
            <a:custGeom>
              <a:avLst/>
              <a:gdLst/>
              <a:ahLst/>
              <a:cxnLst/>
              <a:rect l="l" t="t" r="r" b="b"/>
              <a:pathLst>
                <a:path w="65404" h="10160">
                  <a:moveTo>
                    <a:pt x="64960" y="0"/>
                  </a:moveTo>
                  <a:lnTo>
                    <a:pt x="0" y="9664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587617" y="5990976"/>
              <a:ext cx="66040" cy="3810"/>
            </a:xfrm>
            <a:custGeom>
              <a:avLst/>
              <a:gdLst/>
              <a:ahLst/>
              <a:cxnLst/>
              <a:rect l="l" t="t" r="r" b="b"/>
              <a:pathLst>
                <a:path w="66039" h="3810">
                  <a:moveTo>
                    <a:pt x="65595" y="0"/>
                  </a:moveTo>
                  <a:lnTo>
                    <a:pt x="0" y="322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487596" y="5287276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60">
                  <a:moveTo>
                    <a:pt x="100025" y="3810"/>
                  </a:moveTo>
                  <a:lnTo>
                    <a:pt x="5029" y="3810"/>
                  </a:lnTo>
                  <a:lnTo>
                    <a:pt x="5029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38100"/>
                  </a:lnTo>
                  <a:lnTo>
                    <a:pt x="0" y="48260"/>
                  </a:lnTo>
                  <a:lnTo>
                    <a:pt x="71259" y="48260"/>
                  </a:lnTo>
                  <a:lnTo>
                    <a:pt x="71259" y="38100"/>
                  </a:lnTo>
                  <a:lnTo>
                    <a:pt x="100025" y="38100"/>
                  </a:lnTo>
                  <a:lnTo>
                    <a:pt x="100025" y="38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487595" y="5287489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60">
                  <a:moveTo>
                    <a:pt x="94996" y="3594"/>
                  </a:moveTo>
                  <a:lnTo>
                    <a:pt x="5029" y="3594"/>
                  </a:lnTo>
                  <a:lnTo>
                    <a:pt x="5029" y="0"/>
                  </a:lnTo>
                  <a:lnTo>
                    <a:pt x="0" y="0"/>
                  </a:lnTo>
                  <a:lnTo>
                    <a:pt x="0" y="48221"/>
                  </a:lnTo>
                  <a:lnTo>
                    <a:pt x="71259" y="48221"/>
                  </a:lnTo>
                  <a:lnTo>
                    <a:pt x="71259" y="37439"/>
                  </a:lnTo>
                  <a:lnTo>
                    <a:pt x="100025" y="37439"/>
                  </a:lnTo>
                  <a:lnTo>
                    <a:pt x="100025" y="0"/>
                  </a:lnTo>
                  <a:lnTo>
                    <a:pt x="94996" y="0"/>
                  </a:lnTo>
                  <a:lnTo>
                    <a:pt x="94996" y="3594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487596" y="5983579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60">
                  <a:moveTo>
                    <a:pt x="100025" y="10160"/>
                  </a:moveTo>
                  <a:lnTo>
                    <a:pt x="71272" y="10160"/>
                  </a:lnTo>
                  <a:lnTo>
                    <a:pt x="71272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44450"/>
                  </a:lnTo>
                  <a:lnTo>
                    <a:pt x="0" y="48260"/>
                  </a:lnTo>
                  <a:lnTo>
                    <a:pt x="5029" y="48260"/>
                  </a:lnTo>
                  <a:lnTo>
                    <a:pt x="5029" y="44450"/>
                  </a:lnTo>
                  <a:lnTo>
                    <a:pt x="100025" y="44450"/>
                  </a:lnTo>
                  <a:lnTo>
                    <a:pt x="100025" y="101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487597" y="5983419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60">
                  <a:moveTo>
                    <a:pt x="5029" y="44602"/>
                  </a:moveTo>
                  <a:lnTo>
                    <a:pt x="94996" y="44602"/>
                  </a:lnTo>
                  <a:lnTo>
                    <a:pt x="94996" y="48196"/>
                  </a:lnTo>
                  <a:lnTo>
                    <a:pt x="100025" y="48196"/>
                  </a:lnTo>
                  <a:lnTo>
                    <a:pt x="100025" y="10782"/>
                  </a:lnTo>
                  <a:lnTo>
                    <a:pt x="71272" y="10782"/>
                  </a:lnTo>
                  <a:lnTo>
                    <a:pt x="71272" y="0"/>
                  </a:lnTo>
                  <a:lnTo>
                    <a:pt x="0" y="0"/>
                  </a:lnTo>
                  <a:lnTo>
                    <a:pt x="0" y="48196"/>
                  </a:lnTo>
                  <a:lnTo>
                    <a:pt x="5029" y="48196"/>
                  </a:lnTo>
                  <a:lnTo>
                    <a:pt x="5029" y="44602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688400" y="6788361"/>
              <a:ext cx="669290" cy="29209"/>
            </a:xfrm>
            <a:custGeom>
              <a:avLst/>
              <a:gdLst/>
              <a:ahLst/>
              <a:cxnLst/>
              <a:rect l="l" t="t" r="r" b="b"/>
              <a:pathLst>
                <a:path w="669289" h="29209">
                  <a:moveTo>
                    <a:pt x="0" y="0"/>
                  </a:moveTo>
                  <a:lnTo>
                    <a:pt x="669290" y="0"/>
                  </a:lnTo>
                  <a:lnTo>
                    <a:pt x="669290" y="28790"/>
                  </a:lnTo>
                  <a:lnTo>
                    <a:pt x="0" y="2879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688400" y="6297498"/>
              <a:ext cx="0" cy="491490"/>
            </a:xfrm>
            <a:custGeom>
              <a:avLst/>
              <a:gdLst/>
              <a:ahLst/>
              <a:cxnLst/>
              <a:rect l="l" t="t" r="r" b="b"/>
              <a:pathLst>
                <a:path h="491490">
                  <a:moveTo>
                    <a:pt x="0" y="0"/>
                  </a:moveTo>
                  <a:lnTo>
                    <a:pt x="0" y="490862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818946" y="6132154"/>
              <a:ext cx="34290" cy="8890"/>
            </a:xfrm>
            <a:custGeom>
              <a:avLst/>
              <a:gdLst/>
              <a:ahLst/>
              <a:cxnLst/>
              <a:rect l="l" t="t" r="r" b="b"/>
              <a:pathLst>
                <a:path w="34289" h="8889">
                  <a:moveTo>
                    <a:pt x="0" y="0"/>
                  </a:moveTo>
                  <a:lnTo>
                    <a:pt x="33693" y="844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882650" y="6148119"/>
              <a:ext cx="62230" cy="22225"/>
            </a:xfrm>
            <a:custGeom>
              <a:avLst/>
              <a:gdLst/>
              <a:ahLst/>
              <a:cxnLst/>
              <a:rect l="l" t="t" r="r" b="b"/>
              <a:pathLst>
                <a:path w="62229" h="22225">
                  <a:moveTo>
                    <a:pt x="0" y="0"/>
                  </a:moveTo>
                  <a:lnTo>
                    <a:pt x="61823" y="2208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944465" y="6170207"/>
              <a:ext cx="59690" cy="28575"/>
            </a:xfrm>
            <a:custGeom>
              <a:avLst/>
              <a:gdLst/>
              <a:ahLst/>
              <a:cxnLst/>
              <a:rect l="l" t="t" r="r" b="b"/>
              <a:pathLst>
                <a:path w="59689" h="28575">
                  <a:moveTo>
                    <a:pt x="0" y="0"/>
                  </a:moveTo>
                  <a:lnTo>
                    <a:pt x="59385" y="28092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027942" y="6212737"/>
              <a:ext cx="32384" cy="19685"/>
            </a:xfrm>
            <a:custGeom>
              <a:avLst/>
              <a:gdLst/>
              <a:ahLst/>
              <a:cxnLst/>
              <a:rect l="l" t="t" r="r" b="b"/>
              <a:pathLst>
                <a:path w="32385" h="19685">
                  <a:moveTo>
                    <a:pt x="0" y="0"/>
                  </a:moveTo>
                  <a:lnTo>
                    <a:pt x="32232" y="192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060175" y="6232022"/>
              <a:ext cx="53340" cy="39370"/>
            </a:xfrm>
            <a:custGeom>
              <a:avLst/>
              <a:gdLst/>
              <a:ahLst/>
              <a:cxnLst/>
              <a:rect l="l" t="t" r="r" b="b"/>
              <a:pathLst>
                <a:path w="53339" h="39370">
                  <a:moveTo>
                    <a:pt x="0" y="0"/>
                  </a:moveTo>
                  <a:lnTo>
                    <a:pt x="52730" y="39128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112912" y="6271140"/>
              <a:ext cx="48895" cy="44450"/>
            </a:xfrm>
            <a:custGeom>
              <a:avLst/>
              <a:gdLst/>
              <a:ahLst/>
              <a:cxnLst/>
              <a:rect l="l" t="t" r="r" b="b"/>
              <a:pathLst>
                <a:path w="48895" h="44450">
                  <a:moveTo>
                    <a:pt x="0" y="0"/>
                  </a:moveTo>
                  <a:lnTo>
                    <a:pt x="48679" y="44081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161596" y="6315224"/>
              <a:ext cx="44450" cy="48895"/>
            </a:xfrm>
            <a:custGeom>
              <a:avLst/>
              <a:gdLst/>
              <a:ahLst/>
              <a:cxnLst/>
              <a:rect l="l" t="t" r="r" b="b"/>
              <a:pathLst>
                <a:path w="44450" h="48895">
                  <a:moveTo>
                    <a:pt x="0" y="0"/>
                  </a:moveTo>
                  <a:lnTo>
                    <a:pt x="44107" y="48653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205712" y="6363879"/>
              <a:ext cx="19050" cy="26034"/>
            </a:xfrm>
            <a:custGeom>
              <a:avLst/>
              <a:gdLst/>
              <a:ahLst/>
              <a:cxnLst/>
              <a:rect l="l" t="t" r="r" b="b"/>
              <a:pathLst>
                <a:path w="19050" h="26035">
                  <a:moveTo>
                    <a:pt x="0" y="0"/>
                  </a:moveTo>
                  <a:lnTo>
                    <a:pt x="19011" y="256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244829" y="6416615"/>
              <a:ext cx="34290" cy="56515"/>
            </a:xfrm>
            <a:custGeom>
              <a:avLst/>
              <a:gdLst/>
              <a:ahLst/>
              <a:cxnLst/>
              <a:rect l="l" t="t" r="r" b="b"/>
              <a:pathLst>
                <a:path w="34289" h="56514">
                  <a:moveTo>
                    <a:pt x="0" y="0"/>
                  </a:moveTo>
                  <a:lnTo>
                    <a:pt x="33794" y="56337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278616" y="6472947"/>
              <a:ext cx="28575" cy="59690"/>
            </a:xfrm>
            <a:custGeom>
              <a:avLst/>
              <a:gdLst/>
              <a:ahLst/>
              <a:cxnLst/>
              <a:rect l="l" t="t" r="r" b="b"/>
              <a:pathLst>
                <a:path w="28575" h="59690">
                  <a:moveTo>
                    <a:pt x="0" y="0"/>
                  </a:moveTo>
                  <a:lnTo>
                    <a:pt x="28054" y="59347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306674" y="6532294"/>
              <a:ext cx="22225" cy="62230"/>
            </a:xfrm>
            <a:custGeom>
              <a:avLst/>
              <a:gdLst/>
              <a:ahLst/>
              <a:cxnLst/>
              <a:rect l="l" t="t" r="r" b="b"/>
              <a:pathLst>
                <a:path w="22225" h="62229">
                  <a:moveTo>
                    <a:pt x="0" y="0"/>
                  </a:moveTo>
                  <a:lnTo>
                    <a:pt x="22148" y="61823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337538" y="6628842"/>
              <a:ext cx="7620" cy="29209"/>
            </a:xfrm>
            <a:custGeom>
              <a:avLst/>
              <a:gdLst/>
              <a:ahLst/>
              <a:cxnLst/>
              <a:rect l="l" t="t" r="r" b="b"/>
              <a:pathLst>
                <a:path w="7620" h="29209">
                  <a:moveTo>
                    <a:pt x="0" y="0"/>
                  </a:moveTo>
                  <a:lnTo>
                    <a:pt x="7251" y="2896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344788" y="6657815"/>
              <a:ext cx="10160" cy="65405"/>
            </a:xfrm>
            <a:custGeom>
              <a:avLst/>
              <a:gdLst/>
              <a:ahLst/>
              <a:cxnLst/>
              <a:rect l="l" t="t" r="r" b="b"/>
              <a:pathLst>
                <a:path w="10160" h="65404">
                  <a:moveTo>
                    <a:pt x="0" y="0"/>
                  </a:moveTo>
                  <a:lnTo>
                    <a:pt x="9664" y="6496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354445" y="6722768"/>
              <a:ext cx="3810" cy="66040"/>
            </a:xfrm>
            <a:custGeom>
              <a:avLst/>
              <a:gdLst/>
              <a:ahLst/>
              <a:cxnLst/>
              <a:rect l="l" t="t" r="r" b="b"/>
              <a:pathLst>
                <a:path w="3810" h="66040">
                  <a:moveTo>
                    <a:pt x="0" y="0"/>
                  </a:moveTo>
                  <a:lnTo>
                    <a:pt x="3225" y="6559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650958" y="6788358"/>
              <a:ext cx="48260" cy="100330"/>
            </a:xfrm>
            <a:custGeom>
              <a:avLst/>
              <a:gdLst/>
              <a:ahLst/>
              <a:cxnLst/>
              <a:rect l="l" t="t" r="r" b="b"/>
              <a:pathLst>
                <a:path w="48260" h="100329">
                  <a:moveTo>
                    <a:pt x="37439" y="0"/>
                  </a:moveTo>
                  <a:lnTo>
                    <a:pt x="0" y="0"/>
                  </a:lnTo>
                  <a:lnTo>
                    <a:pt x="0" y="5029"/>
                  </a:lnTo>
                  <a:lnTo>
                    <a:pt x="3594" y="5029"/>
                  </a:lnTo>
                  <a:lnTo>
                    <a:pt x="3594" y="94996"/>
                  </a:lnTo>
                  <a:lnTo>
                    <a:pt x="0" y="94996"/>
                  </a:lnTo>
                  <a:lnTo>
                    <a:pt x="0" y="100025"/>
                  </a:lnTo>
                  <a:lnTo>
                    <a:pt x="48221" y="100025"/>
                  </a:lnTo>
                  <a:lnTo>
                    <a:pt x="48221" y="28790"/>
                  </a:lnTo>
                  <a:lnTo>
                    <a:pt x="37439" y="28790"/>
                  </a:lnTo>
                  <a:lnTo>
                    <a:pt x="374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650958" y="6788359"/>
              <a:ext cx="48260" cy="100330"/>
            </a:xfrm>
            <a:custGeom>
              <a:avLst/>
              <a:gdLst/>
              <a:ahLst/>
              <a:cxnLst/>
              <a:rect l="l" t="t" r="r" b="b"/>
              <a:pathLst>
                <a:path w="48260" h="100329">
                  <a:moveTo>
                    <a:pt x="3594" y="5029"/>
                  </a:moveTo>
                  <a:lnTo>
                    <a:pt x="3594" y="94996"/>
                  </a:lnTo>
                  <a:lnTo>
                    <a:pt x="0" y="94996"/>
                  </a:lnTo>
                  <a:lnTo>
                    <a:pt x="0" y="100025"/>
                  </a:lnTo>
                  <a:lnTo>
                    <a:pt x="48221" y="100025"/>
                  </a:lnTo>
                  <a:lnTo>
                    <a:pt x="48221" y="28790"/>
                  </a:lnTo>
                  <a:lnTo>
                    <a:pt x="37439" y="28790"/>
                  </a:lnTo>
                  <a:lnTo>
                    <a:pt x="37439" y="0"/>
                  </a:lnTo>
                  <a:lnTo>
                    <a:pt x="0" y="0"/>
                  </a:lnTo>
                  <a:lnTo>
                    <a:pt x="0" y="5029"/>
                  </a:lnTo>
                  <a:lnTo>
                    <a:pt x="3594" y="5029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346890" y="6788357"/>
              <a:ext cx="48260" cy="100330"/>
            </a:xfrm>
            <a:custGeom>
              <a:avLst/>
              <a:gdLst/>
              <a:ahLst/>
              <a:cxnLst/>
              <a:rect l="l" t="t" r="r" b="b"/>
              <a:pathLst>
                <a:path w="48260" h="100329">
                  <a:moveTo>
                    <a:pt x="48196" y="0"/>
                  </a:moveTo>
                  <a:lnTo>
                    <a:pt x="10782" y="0"/>
                  </a:lnTo>
                  <a:lnTo>
                    <a:pt x="10782" y="28790"/>
                  </a:lnTo>
                  <a:lnTo>
                    <a:pt x="0" y="28790"/>
                  </a:lnTo>
                  <a:lnTo>
                    <a:pt x="0" y="100025"/>
                  </a:lnTo>
                  <a:lnTo>
                    <a:pt x="48196" y="100025"/>
                  </a:lnTo>
                  <a:lnTo>
                    <a:pt x="48196" y="94996"/>
                  </a:lnTo>
                  <a:lnTo>
                    <a:pt x="44602" y="94996"/>
                  </a:lnTo>
                  <a:lnTo>
                    <a:pt x="44602" y="5029"/>
                  </a:lnTo>
                  <a:lnTo>
                    <a:pt x="48196" y="5029"/>
                  </a:lnTo>
                  <a:lnTo>
                    <a:pt x="481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346890" y="6788358"/>
              <a:ext cx="48260" cy="100330"/>
            </a:xfrm>
            <a:custGeom>
              <a:avLst/>
              <a:gdLst/>
              <a:ahLst/>
              <a:cxnLst/>
              <a:rect l="l" t="t" r="r" b="b"/>
              <a:pathLst>
                <a:path w="48260" h="100329">
                  <a:moveTo>
                    <a:pt x="44602" y="94996"/>
                  </a:moveTo>
                  <a:lnTo>
                    <a:pt x="44602" y="5029"/>
                  </a:lnTo>
                  <a:lnTo>
                    <a:pt x="48196" y="5029"/>
                  </a:lnTo>
                  <a:lnTo>
                    <a:pt x="48196" y="0"/>
                  </a:lnTo>
                  <a:lnTo>
                    <a:pt x="10782" y="0"/>
                  </a:lnTo>
                  <a:lnTo>
                    <a:pt x="10782" y="28790"/>
                  </a:lnTo>
                  <a:lnTo>
                    <a:pt x="0" y="28790"/>
                  </a:lnTo>
                  <a:lnTo>
                    <a:pt x="0" y="100025"/>
                  </a:lnTo>
                  <a:lnTo>
                    <a:pt x="48196" y="100025"/>
                  </a:lnTo>
                  <a:lnTo>
                    <a:pt x="48196" y="94996"/>
                  </a:lnTo>
                  <a:lnTo>
                    <a:pt x="44602" y="94996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397629" y="7079094"/>
              <a:ext cx="29209" cy="669290"/>
            </a:xfrm>
            <a:custGeom>
              <a:avLst/>
              <a:gdLst/>
              <a:ahLst/>
              <a:cxnLst/>
              <a:rect l="l" t="t" r="r" b="b"/>
              <a:pathLst>
                <a:path w="29210" h="669290">
                  <a:moveTo>
                    <a:pt x="28790" y="0"/>
                  </a:moveTo>
                  <a:lnTo>
                    <a:pt x="0" y="0"/>
                  </a:lnTo>
                  <a:lnTo>
                    <a:pt x="0" y="669289"/>
                  </a:lnTo>
                  <a:lnTo>
                    <a:pt x="28790" y="669289"/>
                  </a:lnTo>
                  <a:lnTo>
                    <a:pt x="287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397634" y="7079098"/>
              <a:ext cx="29209" cy="669290"/>
            </a:xfrm>
            <a:custGeom>
              <a:avLst/>
              <a:gdLst/>
              <a:ahLst/>
              <a:cxnLst/>
              <a:rect l="l" t="t" r="r" b="b"/>
              <a:pathLst>
                <a:path w="29210" h="669290">
                  <a:moveTo>
                    <a:pt x="0" y="0"/>
                  </a:moveTo>
                  <a:lnTo>
                    <a:pt x="28790" y="0"/>
                  </a:lnTo>
                  <a:lnTo>
                    <a:pt x="28790" y="669290"/>
                  </a:lnTo>
                  <a:lnTo>
                    <a:pt x="0" y="66929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728598" y="7079098"/>
              <a:ext cx="669290" cy="0"/>
            </a:xfrm>
            <a:custGeom>
              <a:avLst/>
              <a:gdLst/>
              <a:ahLst/>
              <a:cxnLst/>
              <a:rect l="l" t="t" r="r" b="b"/>
              <a:pathLst>
                <a:path w="669289">
                  <a:moveTo>
                    <a:pt x="669036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728602" y="7079098"/>
              <a:ext cx="3810" cy="66040"/>
            </a:xfrm>
            <a:custGeom>
              <a:avLst/>
              <a:gdLst/>
              <a:ahLst/>
              <a:cxnLst/>
              <a:rect l="l" t="t" r="r" b="b"/>
              <a:pathLst>
                <a:path w="3810" h="66040">
                  <a:moveTo>
                    <a:pt x="0" y="0"/>
                  </a:moveTo>
                  <a:lnTo>
                    <a:pt x="3225" y="6559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731831" y="7144690"/>
              <a:ext cx="10160" cy="65405"/>
            </a:xfrm>
            <a:custGeom>
              <a:avLst/>
              <a:gdLst/>
              <a:ahLst/>
              <a:cxnLst/>
              <a:rect l="l" t="t" r="r" b="b"/>
              <a:pathLst>
                <a:path w="10160" h="65404">
                  <a:moveTo>
                    <a:pt x="0" y="0"/>
                  </a:moveTo>
                  <a:lnTo>
                    <a:pt x="9626" y="6496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741458" y="7209643"/>
              <a:ext cx="8890" cy="34290"/>
            </a:xfrm>
            <a:custGeom>
              <a:avLst/>
              <a:gdLst/>
              <a:ahLst/>
              <a:cxnLst/>
              <a:rect l="l" t="t" r="r" b="b"/>
              <a:pathLst>
                <a:path w="8889" h="34290">
                  <a:moveTo>
                    <a:pt x="0" y="0"/>
                  </a:moveTo>
                  <a:lnTo>
                    <a:pt x="8407" y="337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757391" y="7273348"/>
              <a:ext cx="22225" cy="62230"/>
            </a:xfrm>
            <a:custGeom>
              <a:avLst/>
              <a:gdLst/>
              <a:ahLst/>
              <a:cxnLst/>
              <a:rect l="l" t="t" r="r" b="b"/>
              <a:pathLst>
                <a:path w="22225" h="62229">
                  <a:moveTo>
                    <a:pt x="0" y="0"/>
                  </a:moveTo>
                  <a:lnTo>
                    <a:pt x="22110" y="61849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779509" y="7335192"/>
              <a:ext cx="28575" cy="59690"/>
            </a:xfrm>
            <a:custGeom>
              <a:avLst/>
              <a:gdLst/>
              <a:ahLst/>
              <a:cxnLst/>
              <a:rect l="l" t="t" r="r" b="b"/>
              <a:pathLst>
                <a:path w="28575" h="59690">
                  <a:moveTo>
                    <a:pt x="0" y="0"/>
                  </a:moveTo>
                  <a:lnTo>
                    <a:pt x="28054" y="5938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822010" y="7418669"/>
              <a:ext cx="19685" cy="32384"/>
            </a:xfrm>
            <a:custGeom>
              <a:avLst/>
              <a:gdLst/>
              <a:ahLst/>
              <a:cxnLst/>
              <a:rect l="l" t="t" r="r" b="b"/>
              <a:pathLst>
                <a:path w="19685" h="32384">
                  <a:moveTo>
                    <a:pt x="0" y="0"/>
                  </a:moveTo>
                  <a:lnTo>
                    <a:pt x="19316" y="322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841325" y="7450902"/>
              <a:ext cx="39370" cy="53340"/>
            </a:xfrm>
            <a:custGeom>
              <a:avLst/>
              <a:gdLst/>
              <a:ahLst/>
              <a:cxnLst/>
              <a:rect l="l" t="t" r="r" b="b"/>
              <a:pathLst>
                <a:path w="39370" h="53340">
                  <a:moveTo>
                    <a:pt x="0" y="0"/>
                  </a:moveTo>
                  <a:lnTo>
                    <a:pt x="39090" y="5273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880414" y="7503639"/>
              <a:ext cx="44450" cy="48895"/>
            </a:xfrm>
            <a:custGeom>
              <a:avLst/>
              <a:gdLst/>
              <a:ahLst/>
              <a:cxnLst/>
              <a:rect l="l" t="t" r="r" b="b"/>
              <a:pathLst>
                <a:path w="44450" h="48895">
                  <a:moveTo>
                    <a:pt x="0" y="0"/>
                  </a:moveTo>
                  <a:lnTo>
                    <a:pt x="44081" y="48679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924498" y="7552324"/>
              <a:ext cx="48895" cy="44450"/>
            </a:xfrm>
            <a:custGeom>
              <a:avLst/>
              <a:gdLst/>
              <a:ahLst/>
              <a:cxnLst/>
              <a:rect l="l" t="t" r="r" b="b"/>
              <a:pathLst>
                <a:path w="48895" h="44450">
                  <a:moveTo>
                    <a:pt x="0" y="0"/>
                  </a:moveTo>
                  <a:lnTo>
                    <a:pt x="48653" y="44081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973151" y="7596407"/>
              <a:ext cx="26034" cy="19050"/>
            </a:xfrm>
            <a:custGeom>
              <a:avLst/>
              <a:gdLst/>
              <a:ahLst/>
              <a:cxnLst/>
              <a:rect l="l" t="t" r="r" b="b"/>
              <a:pathLst>
                <a:path w="26035" h="19050">
                  <a:moveTo>
                    <a:pt x="0" y="0"/>
                  </a:moveTo>
                  <a:lnTo>
                    <a:pt x="25654" y="190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025888" y="7635557"/>
              <a:ext cx="56515" cy="34290"/>
            </a:xfrm>
            <a:custGeom>
              <a:avLst/>
              <a:gdLst/>
              <a:ahLst/>
              <a:cxnLst/>
              <a:rect l="l" t="t" r="r" b="b"/>
              <a:pathLst>
                <a:path w="56514" h="34290">
                  <a:moveTo>
                    <a:pt x="0" y="0"/>
                  </a:moveTo>
                  <a:lnTo>
                    <a:pt x="56337" y="33756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238114" y="7728234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0" y="0"/>
                  </a:moveTo>
                  <a:lnTo>
                    <a:pt x="28968" y="72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267087" y="7735516"/>
              <a:ext cx="65405" cy="10160"/>
            </a:xfrm>
            <a:custGeom>
              <a:avLst/>
              <a:gdLst/>
              <a:ahLst/>
              <a:cxnLst/>
              <a:rect l="l" t="t" r="r" b="b"/>
              <a:pathLst>
                <a:path w="65404" h="10159">
                  <a:moveTo>
                    <a:pt x="0" y="0"/>
                  </a:moveTo>
                  <a:lnTo>
                    <a:pt x="64960" y="9664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332041" y="7745173"/>
              <a:ext cx="66040" cy="3810"/>
            </a:xfrm>
            <a:custGeom>
              <a:avLst/>
              <a:gdLst/>
              <a:ahLst/>
              <a:cxnLst/>
              <a:rect l="l" t="t" r="r" b="b"/>
              <a:pathLst>
                <a:path w="66039" h="3809">
                  <a:moveTo>
                    <a:pt x="0" y="0"/>
                  </a:moveTo>
                  <a:lnTo>
                    <a:pt x="65595" y="322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397629" y="7041476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59">
                  <a:moveTo>
                    <a:pt x="100050" y="0"/>
                  </a:moveTo>
                  <a:lnTo>
                    <a:pt x="94996" y="0"/>
                  </a:lnTo>
                  <a:lnTo>
                    <a:pt x="94996" y="3810"/>
                  </a:lnTo>
                  <a:lnTo>
                    <a:pt x="5054" y="3810"/>
                  </a:lnTo>
                  <a:lnTo>
                    <a:pt x="5054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38100"/>
                  </a:lnTo>
                  <a:lnTo>
                    <a:pt x="28790" y="38100"/>
                  </a:lnTo>
                  <a:lnTo>
                    <a:pt x="28790" y="48260"/>
                  </a:lnTo>
                  <a:lnTo>
                    <a:pt x="100050" y="48260"/>
                  </a:lnTo>
                  <a:lnTo>
                    <a:pt x="100050" y="38100"/>
                  </a:lnTo>
                  <a:lnTo>
                    <a:pt x="100050" y="3810"/>
                  </a:lnTo>
                  <a:lnTo>
                    <a:pt x="100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397635" y="7041686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59">
                  <a:moveTo>
                    <a:pt x="5054" y="3594"/>
                  </a:moveTo>
                  <a:lnTo>
                    <a:pt x="94996" y="3594"/>
                  </a:lnTo>
                  <a:lnTo>
                    <a:pt x="94996" y="0"/>
                  </a:lnTo>
                  <a:lnTo>
                    <a:pt x="100050" y="0"/>
                  </a:lnTo>
                  <a:lnTo>
                    <a:pt x="100050" y="48221"/>
                  </a:lnTo>
                  <a:lnTo>
                    <a:pt x="28790" y="48221"/>
                  </a:lnTo>
                  <a:lnTo>
                    <a:pt x="28790" y="37414"/>
                  </a:lnTo>
                  <a:lnTo>
                    <a:pt x="0" y="37414"/>
                  </a:lnTo>
                  <a:lnTo>
                    <a:pt x="0" y="0"/>
                  </a:lnTo>
                  <a:lnTo>
                    <a:pt x="5054" y="0"/>
                  </a:lnTo>
                  <a:lnTo>
                    <a:pt x="5054" y="3594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397629" y="7737779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59">
                  <a:moveTo>
                    <a:pt x="100050" y="0"/>
                  </a:moveTo>
                  <a:lnTo>
                    <a:pt x="28790" y="0"/>
                  </a:lnTo>
                  <a:lnTo>
                    <a:pt x="28790" y="10160"/>
                  </a:lnTo>
                  <a:lnTo>
                    <a:pt x="0" y="10160"/>
                  </a:lnTo>
                  <a:lnTo>
                    <a:pt x="0" y="44450"/>
                  </a:lnTo>
                  <a:lnTo>
                    <a:pt x="0" y="48260"/>
                  </a:lnTo>
                  <a:lnTo>
                    <a:pt x="5054" y="48260"/>
                  </a:lnTo>
                  <a:lnTo>
                    <a:pt x="5054" y="44450"/>
                  </a:lnTo>
                  <a:lnTo>
                    <a:pt x="94996" y="44450"/>
                  </a:lnTo>
                  <a:lnTo>
                    <a:pt x="94996" y="48260"/>
                  </a:lnTo>
                  <a:lnTo>
                    <a:pt x="100050" y="48260"/>
                  </a:lnTo>
                  <a:lnTo>
                    <a:pt x="100050" y="44450"/>
                  </a:lnTo>
                  <a:lnTo>
                    <a:pt x="100050" y="10160"/>
                  </a:lnTo>
                  <a:lnTo>
                    <a:pt x="100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397630" y="7737591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59">
                  <a:moveTo>
                    <a:pt x="94996" y="44627"/>
                  </a:moveTo>
                  <a:lnTo>
                    <a:pt x="5054" y="44627"/>
                  </a:lnTo>
                  <a:lnTo>
                    <a:pt x="5054" y="48221"/>
                  </a:lnTo>
                  <a:lnTo>
                    <a:pt x="0" y="48221"/>
                  </a:lnTo>
                  <a:lnTo>
                    <a:pt x="0" y="10807"/>
                  </a:lnTo>
                  <a:lnTo>
                    <a:pt x="28790" y="10807"/>
                  </a:lnTo>
                  <a:lnTo>
                    <a:pt x="28790" y="0"/>
                  </a:lnTo>
                  <a:lnTo>
                    <a:pt x="100050" y="0"/>
                  </a:lnTo>
                  <a:lnTo>
                    <a:pt x="100050" y="48221"/>
                  </a:lnTo>
                  <a:lnTo>
                    <a:pt x="94996" y="48221"/>
                  </a:lnTo>
                  <a:lnTo>
                    <a:pt x="94996" y="44627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465511" y="3975441"/>
              <a:ext cx="544830" cy="0"/>
            </a:xfrm>
            <a:custGeom>
              <a:avLst/>
              <a:gdLst/>
              <a:ahLst/>
              <a:cxnLst/>
              <a:rect l="l" t="t" r="r" b="b"/>
              <a:pathLst>
                <a:path w="544829">
                  <a:moveTo>
                    <a:pt x="544639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447507" y="3957471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5979" y="17970"/>
                  </a:moveTo>
                  <a:lnTo>
                    <a:pt x="35979" y="18859"/>
                  </a:lnTo>
                  <a:lnTo>
                    <a:pt x="35915" y="19735"/>
                  </a:lnTo>
                  <a:lnTo>
                    <a:pt x="27990" y="32918"/>
                  </a:lnTo>
                  <a:lnTo>
                    <a:pt x="27266" y="33413"/>
                  </a:lnTo>
                  <a:lnTo>
                    <a:pt x="18008" y="35966"/>
                  </a:lnTo>
                  <a:lnTo>
                    <a:pt x="17119" y="35940"/>
                  </a:lnTo>
                  <a:lnTo>
                    <a:pt x="9537" y="33832"/>
                  </a:lnTo>
                  <a:lnTo>
                    <a:pt x="8737" y="33413"/>
                  </a:lnTo>
                  <a:lnTo>
                    <a:pt x="8013" y="32918"/>
                  </a:lnTo>
                  <a:lnTo>
                    <a:pt x="7277" y="32435"/>
                  </a:lnTo>
                  <a:lnTo>
                    <a:pt x="6578" y="31902"/>
                  </a:lnTo>
                  <a:lnTo>
                    <a:pt x="0" y="17970"/>
                  </a:lnTo>
                  <a:lnTo>
                    <a:pt x="25" y="17081"/>
                  </a:lnTo>
                  <a:lnTo>
                    <a:pt x="9537" y="2133"/>
                  </a:lnTo>
                  <a:lnTo>
                    <a:pt x="10299" y="1701"/>
                  </a:lnTo>
                  <a:lnTo>
                    <a:pt x="11125" y="1371"/>
                  </a:lnTo>
                  <a:lnTo>
                    <a:pt x="11938" y="1041"/>
                  </a:lnTo>
                  <a:lnTo>
                    <a:pt x="12801" y="761"/>
                  </a:lnTo>
                  <a:lnTo>
                    <a:pt x="13614" y="520"/>
                  </a:lnTo>
                  <a:lnTo>
                    <a:pt x="14503" y="330"/>
                  </a:lnTo>
                  <a:lnTo>
                    <a:pt x="15354" y="177"/>
                  </a:lnTo>
                  <a:lnTo>
                    <a:pt x="16243" y="88"/>
                  </a:lnTo>
                  <a:lnTo>
                    <a:pt x="17119" y="0"/>
                  </a:lnTo>
                  <a:lnTo>
                    <a:pt x="18008" y="0"/>
                  </a:lnTo>
                  <a:lnTo>
                    <a:pt x="18897" y="0"/>
                  </a:lnTo>
                  <a:lnTo>
                    <a:pt x="19773" y="88"/>
                  </a:lnTo>
                  <a:lnTo>
                    <a:pt x="26466" y="2133"/>
                  </a:lnTo>
                  <a:lnTo>
                    <a:pt x="27266" y="2565"/>
                  </a:lnTo>
                  <a:lnTo>
                    <a:pt x="33413" y="8737"/>
                  </a:lnTo>
                  <a:lnTo>
                    <a:pt x="33870" y="9499"/>
                  </a:lnTo>
                  <a:lnTo>
                    <a:pt x="35979" y="17081"/>
                  </a:lnTo>
                  <a:lnTo>
                    <a:pt x="35979" y="1797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447507" y="3957471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8897" y="0"/>
                  </a:moveTo>
                  <a:lnTo>
                    <a:pt x="17119" y="0"/>
                  </a:lnTo>
                  <a:lnTo>
                    <a:pt x="15354" y="177"/>
                  </a:lnTo>
                  <a:lnTo>
                    <a:pt x="0" y="17970"/>
                  </a:lnTo>
                  <a:lnTo>
                    <a:pt x="88" y="19735"/>
                  </a:lnTo>
                  <a:lnTo>
                    <a:pt x="17119" y="35940"/>
                  </a:lnTo>
                  <a:lnTo>
                    <a:pt x="18897" y="35940"/>
                  </a:lnTo>
                  <a:lnTo>
                    <a:pt x="35979" y="17970"/>
                  </a:lnTo>
                  <a:lnTo>
                    <a:pt x="35915" y="16205"/>
                  </a:lnTo>
                  <a:lnTo>
                    <a:pt x="188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010150" y="3854614"/>
              <a:ext cx="569595" cy="241300"/>
            </a:xfrm>
            <a:custGeom>
              <a:avLst/>
              <a:gdLst/>
              <a:ahLst/>
              <a:cxnLst/>
              <a:rect l="l" t="t" r="r" b="b"/>
              <a:pathLst>
                <a:path w="569595" h="241300">
                  <a:moveTo>
                    <a:pt x="569188" y="0"/>
                  </a:moveTo>
                  <a:lnTo>
                    <a:pt x="0" y="0"/>
                  </a:lnTo>
                  <a:lnTo>
                    <a:pt x="0" y="120650"/>
                  </a:lnTo>
                  <a:lnTo>
                    <a:pt x="0" y="241300"/>
                  </a:lnTo>
                  <a:lnTo>
                    <a:pt x="551002" y="241300"/>
                  </a:lnTo>
                  <a:lnTo>
                    <a:pt x="551002" y="120650"/>
                  </a:lnTo>
                  <a:lnTo>
                    <a:pt x="569188" y="120650"/>
                  </a:lnTo>
                  <a:lnTo>
                    <a:pt x="5691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2" name="object 142"/>
          <p:cNvSpPr txBox="1"/>
          <p:nvPr/>
        </p:nvSpPr>
        <p:spPr>
          <a:xfrm>
            <a:off x="4997451" y="3808402"/>
            <a:ext cx="595630" cy="2673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800" i="1" spc="-30" dirty="0">
                <a:latin typeface="Arial"/>
                <a:cs typeface="Arial"/>
              </a:rPr>
              <a:t>wandprincipe</a:t>
            </a:r>
            <a:r>
              <a:rPr sz="800" i="1" spc="500" dirty="0">
                <a:latin typeface="Arial"/>
                <a:cs typeface="Arial"/>
              </a:rPr>
              <a:t> </a:t>
            </a:r>
            <a:r>
              <a:rPr sz="800" i="1" spc="-35" dirty="0">
                <a:latin typeface="Arial"/>
                <a:cs typeface="Arial"/>
              </a:rPr>
              <a:t>doos-</a:t>
            </a:r>
            <a:r>
              <a:rPr sz="800" i="1" spc="-30" dirty="0">
                <a:latin typeface="Arial"/>
                <a:cs typeface="Arial"/>
              </a:rPr>
              <a:t>in-</a:t>
            </a:r>
            <a:r>
              <a:rPr sz="800" i="1" spc="-20" dirty="0">
                <a:latin typeface="Arial"/>
                <a:cs typeface="Arial"/>
              </a:rPr>
              <a:t>doos</a:t>
            </a:r>
            <a:endParaRPr sz="80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5429275" y="4600545"/>
            <a:ext cx="1263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voorruimte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24,2m2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4" name="object 144"/>
          <p:cNvGrpSpPr/>
          <p:nvPr/>
        </p:nvGrpSpPr>
        <p:grpSpPr>
          <a:xfrm>
            <a:off x="6777568" y="6118372"/>
            <a:ext cx="1172845" cy="1850389"/>
            <a:chOff x="6777568" y="6118372"/>
            <a:chExt cx="1172845" cy="1850389"/>
          </a:xfrm>
        </p:grpSpPr>
        <p:sp>
          <p:nvSpPr>
            <p:cNvPr id="145" name="object 145"/>
            <p:cNvSpPr/>
            <p:nvPr/>
          </p:nvSpPr>
          <p:spPr>
            <a:xfrm>
              <a:off x="6790456" y="7855403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5">
                  <a:moveTo>
                    <a:pt x="351574" y="0"/>
                  </a:moveTo>
                  <a:lnTo>
                    <a:pt x="0" y="76707"/>
                  </a:lnTo>
                  <a:lnTo>
                    <a:pt x="7683" y="111874"/>
                  </a:lnTo>
                  <a:lnTo>
                    <a:pt x="359257" y="35153"/>
                  </a:lnTo>
                  <a:lnTo>
                    <a:pt x="3515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6790456" y="7855403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5">
                  <a:moveTo>
                    <a:pt x="0" y="76707"/>
                  </a:moveTo>
                  <a:lnTo>
                    <a:pt x="351574" y="0"/>
                  </a:lnTo>
                  <a:lnTo>
                    <a:pt x="359257" y="35153"/>
                  </a:lnTo>
                  <a:lnTo>
                    <a:pt x="7683" y="111874"/>
                  </a:lnTo>
                  <a:lnTo>
                    <a:pt x="0" y="76707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77568" y="7732914"/>
              <a:ext cx="192976" cy="110502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7241597" y="6788361"/>
              <a:ext cx="669290" cy="29209"/>
            </a:xfrm>
            <a:custGeom>
              <a:avLst/>
              <a:gdLst/>
              <a:ahLst/>
              <a:cxnLst/>
              <a:rect l="l" t="t" r="r" b="b"/>
              <a:pathLst>
                <a:path w="669290" h="29209">
                  <a:moveTo>
                    <a:pt x="0" y="0"/>
                  </a:moveTo>
                  <a:lnTo>
                    <a:pt x="669290" y="0"/>
                  </a:lnTo>
                  <a:lnTo>
                    <a:pt x="669290" y="28790"/>
                  </a:lnTo>
                  <a:lnTo>
                    <a:pt x="0" y="2879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7910901" y="6119325"/>
              <a:ext cx="0" cy="669290"/>
            </a:xfrm>
            <a:custGeom>
              <a:avLst/>
              <a:gdLst/>
              <a:ahLst/>
              <a:cxnLst/>
              <a:rect l="l" t="t" r="r" b="b"/>
              <a:pathLst>
                <a:path h="669290">
                  <a:moveTo>
                    <a:pt x="0" y="66903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7845305" y="6119328"/>
              <a:ext cx="66040" cy="3810"/>
            </a:xfrm>
            <a:custGeom>
              <a:avLst/>
              <a:gdLst/>
              <a:ahLst/>
              <a:cxnLst/>
              <a:rect l="l" t="t" r="r" b="b"/>
              <a:pathLst>
                <a:path w="66040" h="3810">
                  <a:moveTo>
                    <a:pt x="65595" y="0"/>
                  </a:moveTo>
                  <a:lnTo>
                    <a:pt x="0" y="320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7780349" y="6122528"/>
              <a:ext cx="65405" cy="10160"/>
            </a:xfrm>
            <a:custGeom>
              <a:avLst/>
              <a:gdLst/>
              <a:ahLst/>
              <a:cxnLst/>
              <a:rect l="l" t="t" r="r" b="b"/>
              <a:pathLst>
                <a:path w="65404" h="10160">
                  <a:moveTo>
                    <a:pt x="64960" y="0"/>
                  </a:moveTo>
                  <a:lnTo>
                    <a:pt x="0" y="9626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7746622" y="6132154"/>
              <a:ext cx="34290" cy="8890"/>
            </a:xfrm>
            <a:custGeom>
              <a:avLst/>
              <a:gdLst/>
              <a:ahLst/>
              <a:cxnLst/>
              <a:rect l="l" t="t" r="r" b="b"/>
              <a:pathLst>
                <a:path w="34290" h="8889">
                  <a:moveTo>
                    <a:pt x="33731" y="0"/>
                  </a:moveTo>
                  <a:lnTo>
                    <a:pt x="0" y="844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7654801" y="6148119"/>
              <a:ext cx="62230" cy="22225"/>
            </a:xfrm>
            <a:custGeom>
              <a:avLst/>
              <a:gdLst/>
              <a:ahLst/>
              <a:cxnLst/>
              <a:rect l="l" t="t" r="r" b="b"/>
              <a:pathLst>
                <a:path w="62229" h="22225">
                  <a:moveTo>
                    <a:pt x="61849" y="0"/>
                  </a:moveTo>
                  <a:lnTo>
                    <a:pt x="0" y="2208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7595421" y="6170207"/>
              <a:ext cx="59690" cy="28575"/>
            </a:xfrm>
            <a:custGeom>
              <a:avLst/>
              <a:gdLst/>
              <a:ahLst/>
              <a:cxnLst/>
              <a:rect l="l" t="t" r="r" b="b"/>
              <a:pathLst>
                <a:path w="59690" h="28575">
                  <a:moveTo>
                    <a:pt x="59385" y="0"/>
                  </a:moveTo>
                  <a:lnTo>
                    <a:pt x="0" y="28092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7539094" y="6212737"/>
              <a:ext cx="32384" cy="19685"/>
            </a:xfrm>
            <a:custGeom>
              <a:avLst/>
              <a:gdLst/>
              <a:ahLst/>
              <a:cxnLst/>
              <a:rect l="l" t="t" r="r" b="b"/>
              <a:pathLst>
                <a:path w="32384" h="19685">
                  <a:moveTo>
                    <a:pt x="32232" y="0"/>
                  </a:moveTo>
                  <a:lnTo>
                    <a:pt x="0" y="192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7486365" y="6232022"/>
              <a:ext cx="53340" cy="39370"/>
            </a:xfrm>
            <a:custGeom>
              <a:avLst/>
              <a:gdLst/>
              <a:ahLst/>
              <a:cxnLst/>
              <a:rect l="l" t="t" r="r" b="b"/>
              <a:pathLst>
                <a:path w="53340" h="39370">
                  <a:moveTo>
                    <a:pt x="52730" y="0"/>
                  </a:moveTo>
                  <a:lnTo>
                    <a:pt x="0" y="39128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7437680" y="6271140"/>
              <a:ext cx="48895" cy="44450"/>
            </a:xfrm>
            <a:custGeom>
              <a:avLst/>
              <a:gdLst/>
              <a:ahLst/>
              <a:cxnLst/>
              <a:rect l="l" t="t" r="r" b="b"/>
              <a:pathLst>
                <a:path w="48895" h="44450">
                  <a:moveTo>
                    <a:pt x="48679" y="0"/>
                  </a:moveTo>
                  <a:lnTo>
                    <a:pt x="0" y="44081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7393593" y="6315225"/>
              <a:ext cx="44450" cy="48895"/>
            </a:xfrm>
            <a:custGeom>
              <a:avLst/>
              <a:gdLst/>
              <a:ahLst/>
              <a:cxnLst/>
              <a:rect l="l" t="t" r="r" b="b"/>
              <a:pathLst>
                <a:path w="44450" h="48895">
                  <a:moveTo>
                    <a:pt x="44081" y="0"/>
                  </a:moveTo>
                  <a:lnTo>
                    <a:pt x="0" y="48653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7374553" y="6363880"/>
              <a:ext cx="19050" cy="26034"/>
            </a:xfrm>
            <a:custGeom>
              <a:avLst/>
              <a:gdLst/>
              <a:ahLst/>
              <a:cxnLst/>
              <a:rect l="l" t="t" r="r" b="b"/>
              <a:pathLst>
                <a:path w="19050" h="26035">
                  <a:moveTo>
                    <a:pt x="19037" y="0"/>
                  </a:moveTo>
                  <a:lnTo>
                    <a:pt x="0" y="256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7320683" y="6416615"/>
              <a:ext cx="34290" cy="56515"/>
            </a:xfrm>
            <a:custGeom>
              <a:avLst/>
              <a:gdLst/>
              <a:ahLst/>
              <a:cxnLst/>
              <a:rect l="l" t="t" r="r" b="b"/>
              <a:pathLst>
                <a:path w="34290" h="56514">
                  <a:moveTo>
                    <a:pt x="33756" y="0"/>
                  </a:moveTo>
                  <a:lnTo>
                    <a:pt x="0" y="56337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7292594" y="6472947"/>
              <a:ext cx="28575" cy="59690"/>
            </a:xfrm>
            <a:custGeom>
              <a:avLst/>
              <a:gdLst/>
              <a:ahLst/>
              <a:cxnLst/>
              <a:rect l="l" t="t" r="r" b="b"/>
              <a:pathLst>
                <a:path w="28575" h="59690">
                  <a:moveTo>
                    <a:pt x="28092" y="0"/>
                  </a:moveTo>
                  <a:lnTo>
                    <a:pt x="0" y="59347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7270446" y="6532294"/>
              <a:ext cx="22225" cy="62230"/>
            </a:xfrm>
            <a:custGeom>
              <a:avLst/>
              <a:gdLst/>
              <a:ahLst/>
              <a:cxnLst/>
              <a:rect l="l" t="t" r="r" b="b"/>
              <a:pathLst>
                <a:path w="22225" h="62229">
                  <a:moveTo>
                    <a:pt x="22148" y="0"/>
                  </a:moveTo>
                  <a:lnTo>
                    <a:pt x="0" y="61823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7254475" y="6628842"/>
              <a:ext cx="7620" cy="29209"/>
            </a:xfrm>
            <a:custGeom>
              <a:avLst/>
              <a:gdLst/>
              <a:ahLst/>
              <a:cxnLst/>
              <a:rect l="l" t="t" r="r" b="b"/>
              <a:pathLst>
                <a:path w="7620" h="29209">
                  <a:moveTo>
                    <a:pt x="7289" y="0"/>
                  </a:moveTo>
                  <a:lnTo>
                    <a:pt x="0" y="2896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7244819" y="6657815"/>
              <a:ext cx="10160" cy="65405"/>
            </a:xfrm>
            <a:custGeom>
              <a:avLst/>
              <a:gdLst/>
              <a:ahLst/>
              <a:cxnLst/>
              <a:rect l="l" t="t" r="r" b="b"/>
              <a:pathLst>
                <a:path w="10159" h="65404">
                  <a:moveTo>
                    <a:pt x="9664" y="0"/>
                  </a:moveTo>
                  <a:lnTo>
                    <a:pt x="0" y="6496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7241599" y="6722768"/>
              <a:ext cx="3810" cy="66040"/>
            </a:xfrm>
            <a:custGeom>
              <a:avLst/>
              <a:gdLst/>
              <a:ahLst/>
              <a:cxnLst/>
              <a:rect l="l" t="t" r="r" b="b"/>
              <a:pathLst>
                <a:path w="3809" h="66040">
                  <a:moveTo>
                    <a:pt x="3225" y="0"/>
                  </a:moveTo>
                  <a:lnTo>
                    <a:pt x="0" y="6559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7900092" y="6788358"/>
              <a:ext cx="48260" cy="100330"/>
            </a:xfrm>
            <a:custGeom>
              <a:avLst/>
              <a:gdLst/>
              <a:ahLst/>
              <a:cxnLst/>
              <a:rect l="l" t="t" r="r" b="b"/>
              <a:pathLst>
                <a:path w="48259" h="100329">
                  <a:moveTo>
                    <a:pt x="48221" y="0"/>
                  </a:moveTo>
                  <a:lnTo>
                    <a:pt x="10807" y="0"/>
                  </a:lnTo>
                  <a:lnTo>
                    <a:pt x="10807" y="28790"/>
                  </a:lnTo>
                  <a:lnTo>
                    <a:pt x="0" y="28790"/>
                  </a:lnTo>
                  <a:lnTo>
                    <a:pt x="0" y="100025"/>
                  </a:lnTo>
                  <a:lnTo>
                    <a:pt x="48221" y="100025"/>
                  </a:lnTo>
                  <a:lnTo>
                    <a:pt x="48221" y="94996"/>
                  </a:lnTo>
                  <a:lnTo>
                    <a:pt x="44627" y="94996"/>
                  </a:lnTo>
                  <a:lnTo>
                    <a:pt x="44627" y="5029"/>
                  </a:lnTo>
                  <a:lnTo>
                    <a:pt x="48221" y="5029"/>
                  </a:lnTo>
                  <a:lnTo>
                    <a:pt x="482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7900091" y="6788359"/>
              <a:ext cx="48260" cy="100330"/>
            </a:xfrm>
            <a:custGeom>
              <a:avLst/>
              <a:gdLst/>
              <a:ahLst/>
              <a:cxnLst/>
              <a:rect l="l" t="t" r="r" b="b"/>
              <a:pathLst>
                <a:path w="48259" h="100329">
                  <a:moveTo>
                    <a:pt x="44627" y="5029"/>
                  </a:moveTo>
                  <a:lnTo>
                    <a:pt x="44627" y="94996"/>
                  </a:lnTo>
                  <a:lnTo>
                    <a:pt x="48221" y="94996"/>
                  </a:lnTo>
                  <a:lnTo>
                    <a:pt x="48221" y="100025"/>
                  </a:lnTo>
                  <a:lnTo>
                    <a:pt x="0" y="100025"/>
                  </a:lnTo>
                  <a:lnTo>
                    <a:pt x="0" y="28790"/>
                  </a:lnTo>
                  <a:lnTo>
                    <a:pt x="10807" y="28790"/>
                  </a:lnTo>
                  <a:lnTo>
                    <a:pt x="10807" y="0"/>
                  </a:lnTo>
                  <a:lnTo>
                    <a:pt x="48221" y="0"/>
                  </a:lnTo>
                  <a:lnTo>
                    <a:pt x="48221" y="5029"/>
                  </a:lnTo>
                  <a:lnTo>
                    <a:pt x="44627" y="5029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7204185" y="6788357"/>
              <a:ext cx="48260" cy="100330"/>
            </a:xfrm>
            <a:custGeom>
              <a:avLst/>
              <a:gdLst/>
              <a:ahLst/>
              <a:cxnLst/>
              <a:rect l="l" t="t" r="r" b="b"/>
              <a:pathLst>
                <a:path w="48259" h="100329">
                  <a:moveTo>
                    <a:pt x="37414" y="0"/>
                  </a:moveTo>
                  <a:lnTo>
                    <a:pt x="0" y="0"/>
                  </a:lnTo>
                  <a:lnTo>
                    <a:pt x="0" y="5029"/>
                  </a:lnTo>
                  <a:lnTo>
                    <a:pt x="3594" y="5029"/>
                  </a:lnTo>
                  <a:lnTo>
                    <a:pt x="3594" y="94996"/>
                  </a:lnTo>
                  <a:lnTo>
                    <a:pt x="0" y="94996"/>
                  </a:lnTo>
                  <a:lnTo>
                    <a:pt x="0" y="100025"/>
                  </a:lnTo>
                  <a:lnTo>
                    <a:pt x="48196" y="100025"/>
                  </a:lnTo>
                  <a:lnTo>
                    <a:pt x="48196" y="28790"/>
                  </a:lnTo>
                  <a:lnTo>
                    <a:pt x="37414" y="28790"/>
                  </a:lnTo>
                  <a:lnTo>
                    <a:pt x="374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7204185" y="6788358"/>
              <a:ext cx="48260" cy="100330"/>
            </a:xfrm>
            <a:custGeom>
              <a:avLst/>
              <a:gdLst/>
              <a:ahLst/>
              <a:cxnLst/>
              <a:rect l="l" t="t" r="r" b="b"/>
              <a:pathLst>
                <a:path w="48259" h="100329">
                  <a:moveTo>
                    <a:pt x="3594" y="94996"/>
                  </a:moveTo>
                  <a:lnTo>
                    <a:pt x="3594" y="5029"/>
                  </a:lnTo>
                  <a:lnTo>
                    <a:pt x="0" y="5029"/>
                  </a:lnTo>
                  <a:lnTo>
                    <a:pt x="0" y="0"/>
                  </a:lnTo>
                  <a:lnTo>
                    <a:pt x="37414" y="0"/>
                  </a:lnTo>
                  <a:lnTo>
                    <a:pt x="37414" y="28790"/>
                  </a:lnTo>
                  <a:lnTo>
                    <a:pt x="48196" y="28790"/>
                  </a:lnTo>
                  <a:lnTo>
                    <a:pt x="48196" y="100025"/>
                  </a:lnTo>
                  <a:lnTo>
                    <a:pt x="0" y="100025"/>
                  </a:lnTo>
                  <a:lnTo>
                    <a:pt x="0" y="94996"/>
                  </a:lnTo>
                  <a:lnTo>
                    <a:pt x="3594" y="94996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7073290" y="7402068"/>
              <a:ext cx="474980" cy="361950"/>
            </a:xfrm>
            <a:custGeom>
              <a:avLst/>
              <a:gdLst/>
              <a:ahLst/>
              <a:cxnLst/>
              <a:rect l="l" t="t" r="r" b="b"/>
              <a:pathLst>
                <a:path w="474979" h="361950">
                  <a:moveTo>
                    <a:pt x="474357" y="0"/>
                  </a:moveTo>
                  <a:lnTo>
                    <a:pt x="0" y="0"/>
                  </a:lnTo>
                  <a:lnTo>
                    <a:pt x="0" y="181610"/>
                  </a:lnTo>
                  <a:lnTo>
                    <a:pt x="31775" y="181610"/>
                  </a:lnTo>
                  <a:lnTo>
                    <a:pt x="31775" y="361950"/>
                  </a:lnTo>
                  <a:lnTo>
                    <a:pt x="442607" y="361950"/>
                  </a:lnTo>
                  <a:lnTo>
                    <a:pt x="442607" y="181610"/>
                  </a:lnTo>
                  <a:lnTo>
                    <a:pt x="474357" y="181610"/>
                  </a:lnTo>
                  <a:lnTo>
                    <a:pt x="4743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1" name="object 171"/>
          <p:cNvSpPr txBox="1"/>
          <p:nvPr/>
        </p:nvSpPr>
        <p:spPr>
          <a:xfrm>
            <a:off x="7061668" y="7337573"/>
            <a:ext cx="501015" cy="38989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44450" marR="5080" indent="-32384">
              <a:lnSpc>
                <a:spcPts val="1430"/>
              </a:lnSpc>
              <a:spcBef>
                <a:spcPts val="155"/>
              </a:spcBef>
            </a:pPr>
            <a:r>
              <a:rPr sz="1200" spc="-10" dirty="0">
                <a:latin typeface="Arial"/>
                <a:cs typeface="Arial"/>
              </a:rPr>
              <a:t>digitaal 4,0m2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72" name="object 172"/>
          <p:cNvGrpSpPr/>
          <p:nvPr/>
        </p:nvGrpSpPr>
        <p:grpSpPr>
          <a:xfrm>
            <a:off x="1839639" y="6563610"/>
            <a:ext cx="2607310" cy="88900"/>
            <a:chOff x="1839639" y="6563610"/>
            <a:chExt cx="2607310" cy="88900"/>
          </a:xfrm>
        </p:grpSpPr>
        <p:sp>
          <p:nvSpPr>
            <p:cNvPr id="173" name="object 173"/>
            <p:cNvSpPr/>
            <p:nvPr/>
          </p:nvSpPr>
          <p:spPr>
            <a:xfrm>
              <a:off x="4402692" y="6607818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359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1847848" y="6607818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4">
                  <a:moveTo>
                    <a:pt x="359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1883848" y="6607818"/>
              <a:ext cx="2519045" cy="0"/>
            </a:xfrm>
            <a:custGeom>
              <a:avLst/>
              <a:gdLst/>
              <a:ahLst/>
              <a:cxnLst/>
              <a:rect l="l" t="t" r="r" b="b"/>
              <a:pathLst>
                <a:path w="2519045">
                  <a:moveTo>
                    <a:pt x="251884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362298" y="6567421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80759" y="0"/>
                  </a:moveTo>
                  <a:lnTo>
                    <a:pt x="0" y="80797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1843449" y="6567420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80" h="81279">
                  <a:moveTo>
                    <a:pt x="0" y="80797"/>
                  </a:moveTo>
                  <a:lnTo>
                    <a:pt x="80784" y="0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8" name="object 178"/>
          <p:cNvSpPr txBox="1"/>
          <p:nvPr/>
        </p:nvSpPr>
        <p:spPr>
          <a:xfrm>
            <a:off x="2959950" y="6358459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Arial"/>
                <a:cs typeface="Arial"/>
              </a:rPr>
              <a:t>3500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79" name="object 179"/>
          <p:cNvGrpSpPr/>
          <p:nvPr/>
        </p:nvGrpSpPr>
        <p:grpSpPr>
          <a:xfrm>
            <a:off x="3981891" y="5129946"/>
            <a:ext cx="88900" cy="1708150"/>
            <a:chOff x="3981891" y="5129946"/>
            <a:chExt cx="88900" cy="1708150"/>
          </a:xfrm>
        </p:grpSpPr>
        <p:sp>
          <p:nvSpPr>
            <p:cNvPr id="180" name="object 180"/>
            <p:cNvSpPr/>
            <p:nvPr/>
          </p:nvSpPr>
          <p:spPr>
            <a:xfrm>
              <a:off x="4026101" y="6793388"/>
              <a:ext cx="0" cy="36195"/>
            </a:xfrm>
            <a:custGeom>
              <a:avLst/>
              <a:gdLst/>
              <a:ahLst/>
              <a:cxnLst/>
              <a:rect l="l" t="t" r="r" b="b"/>
              <a:pathLst>
                <a:path h="36195">
                  <a:moveTo>
                    <a:pt x="0" y="3597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026101" y="5138174"/>
              <a:ext cx="0" cy="36195"/>
            </a:xfrm>
            <a:custGeom>
              <a:avLst/>
              <a:gdLst/>
              <a:ahLst/>
              <a:cxnLst/>
              <a:rect l="l" t="t" r="r" b="b"/>
              <a:pathLst>
                <a:path h="36195">
                  <a:moveTo>
                    <a:pt x="0" y="3597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026101" y="5174151"/>
              <a:ext cx="0" cy="1619250"/>
            </a:xfrm>
            <a:custGeom>
              <a:avLst/>
              <a:gdLst/>
              <a:ahLst/>
              <a:cxnLst/>
              <a:rect l="l" t="t" r="r" b="b"/>
              <a:pathLst>
                <a:path h="1619250">
                  <a:moveTo>
                    <a:pt x="0" y="16192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985701" y="6753025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80797" y="80759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985704" y="5133756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0" y="0"/>
                  </a:moveTo>
                  <a:lnTo>
                    <a:pt x="80797" y="80797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5" name="object 185"/>
          <p:cNvSpPr txBox="1"/>
          <p:nvPr/>
        </p:nvSpPr>
        <p:spPr>
          <a:xfrm>
            <a:off x="3806666" y="5800475"/>
            <a:ext cx="177800" cy="3670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200" spc="-20" dirty="0">
                <a:latin typeface="Arial"/>
                <a:cs typeface="Arial"/>
              </a:rPr>
              <a:t>2250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86" name="object 186"/>
          <p:cNvGrpSpPr/>
          <p:nvPr/>
        </p:nvGrpSpPr>
        <p:grpSpPr>
          <a:xfrm>
            <a:off x="4025187" y="3291605"/>
            <a:ext cx="1905" cy="1741170"/>
            <a:chOff x="4025187" y="3291605"/>
            <a:chExt cx="1905" cy="1741170"/>
          </a:xfrm>
        </p:grpSpPr>
        <p:sp>
          <p:nvSpPr>
            <p:cNvPr id="187" name="object 187"/>
            <p:cNvSpPr/>
            <p:nvPr/>
          </p:nvSpPr>
          <p:spPr>
            <a:xfrm>
              <a:off x="4026102" y="4996265"/>
              <a:ext cx="0" cy="36195"/>
            </a:xfrm>
            <a:custGeom>
              <a:avLst/>
              <a:gdLst/>
              <a:ahLst/>
              <a:cxnLst/>
              <a:rect l="l" t="t" r="r" b="b"/>
              <a:pathLst>
                <a:path h="36195">
                  <a:moveTo>
                    <a:pt x="0" y="3597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026102" y="3291605"/>
              <a:ext cx="0" cy="36195"/>
            </a:xfrm>
            <a:custGeom>
              <a:avLst/>
              <a:gdLst/>
              <a:ahLst/>
              <a:cxnLst/>
              <a:rect l="l" t="t" r="r" b="b"/>
              <a:pathLst>
                <a:path h="36195">
                  <a:moveTo>
                    <a:pt x="0" y="3597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026102" y="3327585"/>
              <a:ext cx="0" cy="1668780"/>
            </a:xfrm>
            <a:custGeom>
              <a:avLst/>
              <a:gdLst/>
              <a:ahLst/>
              <a:cxnLst/>
              <a:rect l="l" t="t" r="r" b="b"/>
              <a:pathLst>
                <a:path h="1668779">
                  <a:moveTo>
                    <a:pt x="0" y="166867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0" name="object 190"/>
          <p:cNvGrpSpPr/>
          <p:nvPr/>
        </p:nvGrpSpPr>
        <p:grpSpPr>
          <a:xfrm>
            <a:off x="3841229" y="3283375"/>
            <a:ext cx="229235" cy="1757680"/>
            <a:chOff x="3841229" y="3283375"/>
            <a:chExt cx="229235" cy="1757680"/>
          </a:xfrm>
        </p:grpSpPr>
        <p:sp>
          <p:nvSpPr>
            <p:cNvPr id="191" name="object 191"/>
            <p:cNvSpPr/>
            <p:nvPr/>
          </p:nvSpPr>
          <p:spPr>
            <a:xfrm>
              <a:off x="3985702" y="4955863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80797" y="80797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985704" y="3287185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0" y="0"/>
                  </a:moveTo>
                  <a:lnTo>
                    <a:pt x="80797" y="80797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841229" y="3991318"/>
              <a:ext cx="181610" cy="341630"/>
            </a:xfrm>
            <a:custGeom>
              <a:avLst/>
              <a:gdLst/>
              <a:ahLst/>
              <a:cxnLst/>
              <a:rect l="l" t="t" r="r" b="b"/>
              <a:pathLst>
                <a:path w="181610" h="341629">
                  <a:moveTo>
                    <a:pt x="181267" y="0"/>
                  </a:moveTo>
                  <a:lnTo>
                    <a:pt x="0" y="0"/>
                  </a:lnTo>
                  <a:lnTo>
                    <a:pt x="0" y="341223"/>
                  </a:lnTo>
                  <a:lnTo>
                    <a:pt x="181267" y="341223"/>
                  </a:lnTo>
                  <a:lnTo>
                    <a:pt x="1812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4" name="object 194"/>
          <p:cNvSpPr txBox="1"/>
          <p:nvPr/>
        </p:nvSpPr>
        <p:spPr>
          <a:xfrm>
            <a:off x="3806666" y="3978613"/>
            <a:ext cx="177800" cy="3670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200" spc="-20" dirty="0">
                <a:latin typeface="Arial"/>
                <a:cs typeface="Arial"/>
              </a:rPr>
              <a:t>2319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95" name="object 195"/>
          <p:cNvGrpSpPr/>
          <p:nvPr/>
        </p:nvGrpSpPr>
        <p:grpSpPr>
          <a:xfrm>
            <a:off x="1839639" y="7117422"/>
            <a:ext cx="2607310" cy="229235"/>
            <a:chOff x="1839639" y="7117422"/>
            <a:chExt cx="2607310" cy="229235"/>
          </a:xfrm>
        </p:grpSpPr>
        <p:sp>
          <p:nvSpPr>
            <p:cNvPr id="196" name="object 196"/>
            <p:cNvSpPr/>
            <p:nvPr/>
          </p:nvSpPr>
          <p:spPr>
            <a:xfrm>
              <a:off x="1847858" y="7302291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4">
                  <a:moveTo>
                    <a:pt x="0" y="0"/>
                  </a:moveTo>
                  <a:lnTo>
                    <a:pt x="3599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402689" y="7302291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1883840" y="7302291"/>
              <a:ext cx="2519045" cy="0"/>
            </a:xfrm>
            <a:custGeom>
              <a:avLst/>
              <a:gdLst/>
              <a:ahLst/>
              <a:cxnLst/>
              <a:rect l="l" t="t" r="r" b="b"/>
              <a:pathLst>
                <a:path w="2519045">
                  <a:moveTo>
                    <a:pt x="0" y="0"/>
                  </a:moveTo>
                  <a:lnTo>
                    <a:pt x="251884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1843449" y="7261890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80" h="81279">
                  <a:moveTo>
                    <a:pt x="0" y="80797"/>
                  </a:moveTo>
                  <a:lnTo>
                    <a:pt x="80784" y="0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362298" y="7261893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80759" y="0"/>
                  </a:moveTo>
                  <a:lnTo>
                    <a:pt x="0" y="80797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2972650" y="7117422"/>
              <a:ext cx="341630" cy="181610"/>
            </a:xfrm>
            <a:custGeom>
              <a:avLst/>
              <a:gdLst/>
              <a:ahLst/>
              <a:cxnLst/>
              <a:rect l="l" t="t" r="r" b="b"/>
              <a:pathLst>
                <a:path w="341629" h="181609">
                  <a:moveTo>
                    <a:pt x="341223" y="0"/>
                  </a:moveTo>
                  <a:lnTo>
                    <a:pt x="0" y="0"/>
                  </a:lnTo>
                  <a:lnTo>
                    <a:pt x="0" y="181267"/>
                  </a:lnTo>
                  <a:lnTo>
                    <a:pt x="341223" y="181267"/>
                  </a:lnTo>
                  <a:lnTo>
                    <a:pt x="3412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2" name="object 202"/>
          <p:cNvSpPr txBox="1"/>
          <p:nvPr/>
        </p:nvSpPr>
        <p:spPr>
          <a:xfrm>
            <a:off x="2959950" y="7052929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Arial"/>
                <a:cs typeface="Arial"/>
              </a:rPr>
              <a:t>3500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03" name="object 203"/>
          <p:cNvGrpSpPr/>
          <p:nvPr/>
        </p:nvGrpSpPr>
        <p:grpSpPr>
          <a:xfrm>
            <a:off x="4448449" y="7117422"/>
            <a:ext cx="1527810" cy="229235"/>
            <a:chOff x="4448449" y="7117422"/>
            <a:chExt cx="1527810" cy="229235"/>
          </a:xfrm>
        </p:grpSpPr>
        <p:sp>
          <p:nvSpPr>
            <p:cNvPr id="204" name="object 204"/>
            <p:cNvSpPr/>
            <p:nvPr/>
          </p:nvSpPr>
          <p:spPr>
            <a:xfrm>
              <a:off x="4456645" y="7302291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5931927" y="7302291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4492626" y="7302291"/>
              <a:ext cx="1439545" cy="0"/>
            </a:xfrm>
            <a:custGeom>
              <a:avLst/>
              <a:gdLst/>
              <a:ahLst/>
              <a:cxnLst/>
              <a:rect l="l" t="t" r="r" b="b"/>
              <a:pathLst>
                <a:path w="1439545">
                  <a:moveTo>
                    <a:pt x="0" y="0"/>
                  </a:moveTo>
                  <a:lnTo>
                    <a:pt x="143930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4452259" y="7261890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0" y="80797"/>
                  </a:moveTo>
                  <a:lnTo>
                    <a:pt x="80759" y="0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5891527" y="7261893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80797" y="0"/>
                  </a:moveTo>
                  <a:lnTo>
                    <a:pt x="0" y="80797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5041671" y="7117422"/>
              <a:ext cx="341630" cy="181610"/>
            </a:xfrm>
            <a:custGeom>
              <a:avLst/>
              <a:gdLst/>
              <a:ahLst/>
              <a:cxnLst/>
              <a:rect l="l" t="t" r="r" b="b"/>
              <a:pathLst>
                <a:path w="341629" h="181609">
                  <a:moveTo>
                    <a:pt x="341223" y="0"/>
                  </a:moveTo>
                  <a:lnTo>
                    <a:pt x="0" y="0"/>
                  </a:lnTo>
                  <a:lnTo>
                    <a:pt x="0" y="181267"/>
                  </a:lnTo>
                  <a:lnTo>
                    <a:pt x="341223" y="181267"/>
                  </a:lnTo>
                  <a:lnTo>
                    <a:pt x="3412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0" name="object 210"/>
          <p:cNvSpPr txBox="1"/>
          <p:nvPr/>
        </p:nvSpPr>
        <p:spPr>
          <a:xfrm>
            <a:off x="5028982" y="7052929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Arial"/>
                <a:cs typeface="Arial"/>
              </a:rPr>
              <a:t>2000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11" name="object 211"/>
          <p:cNvGrpSpPr/>
          <p:nvPr/>
        </p:nvGrpSpPr>
        <p:grpSpPr>
          <a:xfrm>
            <a:off x="6067650" y="7117422"/>
            <a:ext cx="2195830" cy="229235"/>
            <a:chOff x="6067650" y="7117422"/>
            <a:chExt cx="2195830" cy="229235"/>
          </a:xfrm>
        </p:grpSpPr>
        <p:sp>
          <p:nvSpPr>
            <p:cNvPr id="212" name="object 212"/>
            <p:cNvSpPr/>
            <p:nvPr/>
          </p:nvSpPr>
          <p:spPr>
            <a:xfrm>
              <a:off x="6075878" y="7302291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8219095" y="7302291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6111858" y="7302291"/>
              <a:ext cx="2107565" cy="0"/>
            </a:xfrm>
            <a:custGeom>
              <a:avLst/>
              <a:gdLst/>
              <a:ahLst/>
              <a:cxnLst/>
              <a:rect l="l" t="t" r="r" b="b"/>
              <a:pathLst>
                <a:path w="2107565">
                  <a:moveTo>
                    <a:pt x="0" y="0"/>
                  </a:moveTo>
                  <a:lnTo>
                    <a:pt x="210723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6071460" y="7261890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0" y="80797"/>
                  </a:moveTo>
                  <a:lnTo>
                    <a:pt x="80797" y="0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8178695" y="7261893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80797" y="0"/>
                  </a:moveTo>
                  <a:lnTo>
                    <a:pt x="0" y="80797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6994842" y="7117422"/>
              <a:ext cx="341630" cy="181610"/>
            </a:xfrm>
            <a:custGeom>
              <a:avLst/>
              <a:gdLst/>
              <a:ahLst/>
              <a:cxnLst/>
              <a:rect l="l" t="t" r="r" b="b"/>
              <a:pathLst>
                <a:path w="341629" h="181609">
                  <a:moveTo>
                    <a:pt x="341223" y="0"/>
                  </a:moveTo>
                  <a:lnTo>
                    <a:pt x="0" y="0"/>
                  </a:lnTo>
                  <a:lnTo>
                    <a:pt x="0" y="181267"/>
                  </a:lnTo>
                  <a:lnTo>
                    <a:pt x="341223" y="181267"/>
                  </a:lnTo>
                  <a:lnTo>
                    <a:pt x="3412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8" name="object 218"/>
          <p:cNvSpPr txBox="1"/>
          <p:nvPr/>
        </p:nvSpPr>
        <p:spPr>
          <a:xfrm>
            <a:off x="6982152" y="7052929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Arial"/>
                <a:cs typeface="Arial"/>
              </a:rPr>
              <a:t>2928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19" name="object 219"/>
          <p:cNvGrpSpPr/>
          <p:nvPr/>
        </p:nvGrpSpPr>
        <p:grpSpPr>
          <a:xfrm>
            <a:off x="4119187" y="6116231"/>
            <a:ext cx="729615" cy="203200"/>
            <a:chOff x="4119187" y="6116231"/>
            <a:chExt cx="729615" cy="203200"/>
          </a:xfrm>
        </p:grpSpPr>
        <p:sp>
          <p:nvSpPr>
            <p:cNvPr id="220" name="object 220"/>
            <p:cNvSpPr/>
            <p:nvPr/>
          </p:nvSpPr>
          <p:spPr>
            <a:xfrm>
              <a:off x="4366680" y="6302276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601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4492626" y="6302276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4120140" y="6302276"/>
              <a:ext cx="372745" cy="0"/>
            </a:xfrm>
            <a:custGeom>
              <a:avLst/>
              <a:gdLst/>
              <a:ahLst/>
              <a:cxnLst/>
              <a:rect l="l" t="t" r="r" b="b"/>
              <a:pathLst>
                <a:path w="372745">
                  <a:moveTo>
                    <a:pt x="282549" y="0"/>
                  </a:moveTo>
                  <a:lnTo>
                    <a:pt x="0" y="0"/>
                  </a:lnTo>
                </a:path>
                <a:path w="372745">
                  <a:moveTo>
                    <a:pt x="282549" y="0"/>
                  </a:moveTo>
                  <a:lnTo>
                    <a:pt x="37249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4389955" y="6289574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479922" y="6289572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4456645" y="6302276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4582591" y="6302276"/>
              <a:ext cx="265430" cy="0"/>
            </a:xfrm>
            <a:custGeom>
              <a:avLst/>
              <a:gdLst/>
              <a:ahLst/>
              <a:cxnLst/>
              <a:rect l="l" t="t" r="r" b="b"/>
              <a:pathLst>
                <a:path w="265429">
                  <a:moveTo>
                    <a:pt x="0" y="0"/>
                  </a:moveTo>
                  <a:lnTo>
                    <a:pt x="35979" y="0"/>
                  </a:lnTo>
                </a:path>
                <a:path w="265429">
                  <a:moveTo>
                    <a:pt x="0" y="0"/>
                  </a:moveTo>
                  <a:lnTo>
                    <a:pt x="26487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4492626" y="6302276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>
                  <a:moveTo>
                    <a:pt x="0" y="0"/>
                  </a:moveTo>
                  <a:lnTo>
                    <a:pt x="8996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4479922" y="6289574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569889" y="6289572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4591545" y="6116231"/>
              <a:ext cx="256540" cy="181610"/>
            </a:xfrm>
            <a:custGeom>
              <a:avLst/>
              <a:gdLst/>
              <a:ahLst/>
              <a:cxnLst/>
              <a:rect l="l" t="t" r="r" b="b"/>
              <a:pathLst>
                <a:path w="256539" h="181610">
                  <a:moveTo>
                    <a:pt x="255917" y="0"/>
                  </a:moveTo>
                  <a:lnTo>
                    <a:pt x="0" y="0"/>
                  </a:lnTo>
                  <a:lnTo>
                    <a:pt x="0" y="181267"/>
                  </a:lnTo>
                  <a:lnTo>
                    <a:pt x="255917" y="181267"/>
                  </a:lnTo>
                  <a:lnTo>
                    <a:pt x="2559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1" name="object 231"/>
          <p:cNvSpPr txBox="1"/>
          <p:nvPr/>
        </p:nvSpPr>
        <p:spPr>
          <a:xfrm>
            <a:off x="2644628" y="5693693"/>
            <a:ext cx="2216150" cy="567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repetitie 7,9m2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Arial"/>
              <a:cs typeface="Arial"/>
            </a:endParaRPr>
          </a:p>
          <a:p>
            <a:pPr marL="1475105">
              <a:lnSpc>
                <a:spcPct val="100000"/>
              </a:lnSpc>
              <a:tabLst>
                <a:tab pos="1946275" algn="l"/>
              </a:tabLst>
            </a:pPr>
            <a:r>
              <a:rPr sz="1200" spc="-25" dirty="0">
                <a:latin typeface="Arial"/>
                <a:cs typeface="Arial"/>
              </a:rPr>
              <a:t>125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-25" dirty="0">
                <a:latin typeface="Arial"/>
                <a:cs typeface="Arial"/>
              </a:rPr>
              <a:t>125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32" name="object 232"/>
          <p:cNvGrpSpPr/>
          <p:nvPr/>
        </p:nvGrpSpPr>
        <p:grpSpPr>
          <a:xfrm>
            <a:off x="4578927" y="4312333"/>
            <a:ext cx="2630170" cy="3929379"/>
            <a:chOff x="4578927" y="4312333"/>
            <a:chExt cx="2630170" cy="3929379"/>
          </a:xfrm>
        </p:grpSpPr>
        <p:sp>
          <p:nvSpPr>
            <p:cNvPr id="233" name="object 233"/>
            <p:cNvSpPr/>
            <p:nvPr/>
          </p:nvSpPr>
          <p:spPr>
            <a:xfrm>
              <a:off x="6021891" y="6883364"/>
              <a:ext cx="1182370" cy="1353820"/>
            </a:xfrm>
            <a:custGeom>
              <a:avLst/>
              <a:gdLst/>
              <a:ahLst/>
              <a:cxnLst/>
              <a:rect l="l" t="t" r="r" b="b"/>
              <a:pathLst>
                <a:path w="1182370" h="1353820">
                  <a:moveTo>
                    <a:pt x="89966" y="1333817"/>
                  </a:moveTo>
                  <a:lnTo>
                    <a:pt x="0" y="1353438"/>
                  </a:lnTo>
                  <a:lnTo>
                    <a:pt x="0" y="0"/>
                  </a:lnTo>
                  <a:lnTo>
                    <a:pt x="1182293" y="0"/>
                  </a:lnTo>
                  <a:lnTo>
                    <a:pt x="1182293" y="89954"/>
                  </a:lnTo>
                  <a:lnTo>
                    <a:pt x="89966" y="89954"/>
                  </a:lnTo>
                  <a:lnTo>
                    <a:pt x="89966" y="133381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601668" y="4433163"/>
              <a:ext cx="408940" cy="0"/>
            </a:xfrm>
            <a:custGeom>
              <a:avLst/>
              <a:gdLst/>
              <a:ahLst/>
              <a:cxnLst/>
              <a:rect l="l" t="t" r="r" b="b"/>
              <a:pathLst>
                <a:path w="408939">
                  <a:moveTo>
                    <a:pt x="408482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583690" y="4415193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5979" y="17970"/>
                  </a:moveTo>
                  <a:lnTo>
                    <a:pt x="27965" y="32918"/>
                  </a:lnTo>
                  <a:lnTo>
                    <a:pt x="27228" y="33413"/>
                  </a:lnTo>
                  <a:lnTo>
                    <a:pt x="17983" y="35966"/>
                  </a:lnTo>
                  <a:lnTo>
                    <a:pt x="17094" y="35941"/>
                  </a:lnTo>
                  <a:lnTo>
                    <a:pt x="1371" y="24853"/>
                  </a:lnTo>
                  <a:lnTo>
                    <a:pt x="1028" y="24041"/>
                  </a:lnTo>
                  <a:lnTo>
                    <a:pt x="0" y="18859"/>
                  </a:lnTo>
                  <a:lnTo>
                    <a:pt x="0" y="17970"/>
                  </a:lnTo>
                  <a:lnTo>
                    <a:pt x="0" y="17081"/>
                  </a:lnTo>
                  <a:lnTo>
                    <a:pt x="1371" y="11087"/>
                  </a:lnTo>
                  <a:lnTo>
                    <a:pt x="1701" y="10287"/>
                  </a:lnTo>
                  <a:lnTo>
                    <a:pt x="2095" y="9499"/>
                  </a:lnTo>
                  <a:lnTo>
                    <a:pt x="2552" y="8737"/>
                  </a:lnTo>
                  <a:lnTo>
                    <a:pt x="3009" y="7975"/>
                  </a:lnTo>
                  <a:lnTo>
                    <a:pt x="17983" y="0"/>
                  </a:lnTo>
                  <a:lnTo>
                    <a:pt x="18859" y="25"/>
                  </a:lnTo>
                  <a:lnTo>
                    <a:pt x="32410" y="7277"/>
                  </a:lnTo>
                  <a:lnTo>
                    <a:pt x="32931" y="7975"/>
                  </a:lnTo>
                  <a:lnTo>
                    <a:pt x="35953" y="17081"/>
                  </a:lnTo>
                  <a:lnTo>
                    <a:pt x="35979" y="1797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583690" y="4415191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7983" y="0"/>
                  </a:moveTo>
                  <a:lnTo>
                    <a:pt x="0" y="17081"/>
                  </a:lnTo>
                  <a:lnTo>
                    <a:pt x="50" y="19735"/>
                  </a:lnTo>
                  <a:lnTo>
                    <a:pt x="17983" y="35966"/>
                  </a:lnTo>
                  <a:lnTo>
                    <a:pt x="19748" y="35877"/>
                  </a:lnTo>
                  <a:lnTo>
                    <a:pt x="35979" y="17970"/>
                  </a:lnTo>
                  <a:lnTo>
                    <a:pt x="35890" y="16230"/>
                  </a:lnTo>
                  <a:lnTo>
                    <a:pt x="17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5010150" y="4312335"/>
              <a:ext cx="650240" cy="241300"/>
            </a:xfrm>
            <a:custGeom>
              <a:avLst/>
              <a:gdLst/>
              <a:ahLst/>
              <a:cxnLst/>
              <a:rect l="l" t="t" r="r" b="b"/>
              <a:pathLst>
                <a:path w="650239" h="241300">
                  <a:moveTo>
                    <a:pt x="650138" y="120650"/>
                  </a:moveTo>
                  <a:lnTo>
                    <a:pt x="534682" y="120650"/>
                  </a:lnTo>
                  <a:lnTo>
                    <a:pt x="534682" y="0"/>
                  </a:lnTo>
                  <a:lnTo>
                    <a:pt x="0" y="0"/>
                  </a:lnTo>
                  <a:lnTo>
                    <a:pt x="0" y="120650"/>
                  </a:lnTo>
                  <a:lnTo>
                    <a:pt x="0" y="241300"/>
                  </a:lnTo>
                  <a:lnTo>
                    <a:pt x="650138" y="241300"/>
                  </a:lnTo>
                  <a:lnTo>
                    <a:pt x="650138" y="1206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8" name="object 238"/>
          <p:cNvSpPr txBox="1"/>
          <p:nvPr/>
        </p:nvSpPr>
        <p:spPr>
          <a:xfrm>
            <a:off x="4997451" y="4266122"/>
            <a:ext cx="674370" cy="2673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800" i="1" spc="-10" dirty="0">
                <a:latin typeface="Arial"/>
                <a:cs typeface="Arial"/>
              </a:rPr>
              <a:t>geluidseisen </a:t>
            </a:r>
            <a:r>
              <a:rPr sz="800" i="1" spc="-45" dirty="0">
                <a:latin typeface="Arial"/>
                <a:cs typeface="Arial"/>
              </a:rPr>
              <a:t>aan</a:t>
            </a:r>
            <a:r>
              <a:rPr sz="800" i="1" spc="10" dirty="0">
                <a:latin typeface="Arial"/>
                <a:cs typeface="Arial"/>
              </a:rPr>
              <a:t> </a:t>
            </a:r>
            <a:r>
              <a:rPr sz="800" i="1" spc="-25" dirty="0">
                <a:latin typeface="Arial"/>
                <a:cs typeface="Arial"/>
              </a:rPr>
              <a:t>deuren</a:t>
            </a:r>
            <a:r>
              <a:rPr sz="800" i="1" spc="-15" dirty="0">
                <a:latin typeface="Arial"/>
                <a:cs typeface="Arial"/>
              </a:rPr>
              <a:t> </a:t>
            </a:r>
            <a:r>
              <a:rPr sz="800" i="1" spc="-35" dirty="0">
                <a:latin typeface="Arial"/>
                <a:cs typeface="Arial"/>
              </a:rPr>
              <a:t>ntb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39" name="object 239"/>
          <p:cNvGrpSpPr/>
          <p:nvPr/>
        </p:nvGrpSpPr>
        <p:grpSpPr>
          <a:xfrm>
            <a:off x="2464729" y="3449317"/>
            <a:ext cx="4570095" cy="5093970"/>
            <a:chOff x="2464729" y="3449317"/>
            <a:chExt cx="4570095" cy="5093970"/>
          </a:xfrm>
        </p:grpSpPr>
        <p:sp>
          <p:nvSpPr>
            <p:cNvPr id="240" name="object 240"/>
            <p:cNvSpPr/>
            <p:nvPr/>
          </p:nvSpPr>
          <p:spPr>
            <a:xfrm>
              <a:off x="5128449" y="3450271"/>
              <a:ext cx="1905635" cy="0"/>
            </a:xfrm>
            <a:custGeom>
              <a:avLst/>
              <a:gdLst/>
              <a:ahLst/>
              <a:cxnLst/>
              <a:rect l="l" t="t" r="r" b="b"/>
              <a:pathLst>
                <a:path w="1905634">
                  <a:moveTo>
                    <a:pt x="0" y="0"/>
                  </a:moveTo>
                  <a:lnTo>
                    <a:pt x="1905368" y="0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7033818" y="3450271"/>
              <a:ext cx="0" cy="2684145"/>
            </a:xfrm>
            <a:custGeom>
              <a:avLst/>
              <a:gdLst/>
              <a:ahLst/>
              <a:cxnLst/>
              <a:rect l="l" t="t" r="r" b="b"/>
              <a:pathLst>
                <a:path h="2684145">
                  <a:moveTo>
                    <a:pt x="0" y="0"/>
                  </a:moveTo>
                  <a:lnTo>
                    <a:pt x="0" y="2683891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7033818" y="612807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5128450" y="6134166"/>
              <a:ext cx="1905635" cy="0"/>
            </a:xfrm>
            <a:custGeom>
              <a:avLst/>
              <a:gdLst/>
              <a:ahLst/>
              <a:cxnLst/>
              <a:rect l="l" t="t" r="r" b="b"/>
              <a:pathLst>
                <a:path w="1905634">
                  <a:moveTo>
                    <a:pt x="1905368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5128449" y="3450275"/>
              <a:ext cx="0" cy="2684145"/>
            </a:xfrm>
            <a:custGeom>
              <a:avLst/>
              <a:gdLst/>
              <a:ahLst/>
              <a:cxnLst/>
              <a:rect l="l" t="t" r="r" b="b"/>
              <a:pathLst>
                <a:path h="2684145">
                  <a:moveTo>
                    <a:pt x="0" y="268389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5128449" y="345027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2465685" y="7165558"/>
              <a:ext cx="1554480" cy="0"/>
            </a:xfrm>
            <a:custGeom>
              <a:avLst/>
              <a:gdLst/>
              <a:ahLst/>
              <a:cxnLst/>
              <a:rect l="l" t="t" r="r" b="b"/>
              <a:pathLst>
                <a:path w="1554479">
                  <a:moveTo>
                    <a:pt x="0" y="0"/>
                  </a:moveTo>
                  <a:lnTo>
                    <a:pt x="1554467" y="0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014067" y="716555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020160" y="7165558"/>
              <a:ext cx="0" cy="1061720"/>
            </a:xfrm>
            <a:custGeom>
              <a:avLst/>
              <a:gdLst/>
              <a:ahLst/>
              <a:cxnLst/>
              <a:rect l="l" t="t" r="r" b="b"/>
              <a:pathLst>
                <a:path h="1061720">
                  <a:moveTo>
                    <a:pt x="0" y="0"/>
                  </a:moveTo>
                  <a:lnTo>
                    <a:pt x="0" y="1061516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2465693" y="8227083"/>
              <a:ext cx="1554480" cy="0"/>
            </a:xfrm>
            <a:custGeom>
              <a:avLst/>
              <a:gdLst/>
              <a:ahLst/>
              <a:cxnLst/>
              <a:rect l="l" t="t" r="r" b="b"/>
              <a:pathLst>
                <a:path w="1554479">
                  <a:moveTo>
                    <a:pt x="155446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2465682" y="822708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2465685" y="7165566"/>
              <a:ext cx="0" cy="1061720"/>
            </a:xfrm>
            <a:custGeom>
              <a:avLst/>
              <a:gdLst/>
              <a:ahLst/>
              <a:cxnLst/>
              <a:rect l="l" t="t" r="r" b="b"/>
              <a:pathLst>
                <a:path h="1061720">
                  <a:moveTo>
                    <a:pt x="0" y="10615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2627274" y="8422132"/>
              <a:ext cx="739775" cy="121285"/>
            </a:xfrm>
            <a:custGeom>
              <a:avLst/>
              <a:gdLst/>
              <a:ahLst/>
              <a:cxnLst/>
              <a:rect l="l" t="t" r="r" b="b"/>
              <a:pathLst>
                <a:path w="739775" h="121284">
                  <a:moveTo>
                    <a:pt x="739419" y="0"/>
                  </a:moveTo>
                  <a:lnTo>
                    <a:pt x="0" y="0"/>
                  </a:lnTo>
                  <a:lnTo>
                    <a:pt x="0" y="120865"/>
                  </a:lnTo>
                  <a:lnTo>
                    <a:pt x="739419" y="120865"/>
                  </a:lnTo>
                  <a:lnTo>
                    <a:pt x="7394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3" name="object 253"/>
          <p:cNvSpPr txBox="1"/>
          <p:nvPr/>
        </p:nvSpPr>
        <p:spPr>
          <a:xfrm>
            <a:off x="2614576" y="8375914"/>
            <a:ext cx="766445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10" dirty="0">
                <a:solidFill>
                  <a:srgbClr val="CCCCCC"/>
                </a:solidFill>
                <a:latin typeface="Arial"/>
                <a:cs typeface="Arial"/>
              </a:rPr>
              <a:t>truss</a:t>
            </a:r>
            <a:r>
              <a:rPr sz="800" i="1" spc="-30" dirty="0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sz="800" i="1" spc="-45" dirty="0">
                <a:solidFill>
                  <a:srgbClr val="CCCCCC"/>
                </a:solidFill>
                <a:latin typeface="Arial"/>
                <a:cs typeface="Arial"/>
              </a:rPr>
              <a:t>aan</a:t>
            </a:r>
            <a:r>
              <a:rPr sz="800" i="1" spc="-5" dirty="0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sz="800" i="1" spc="-20" dirty="0">
                <a:solidFill>
                  <a:srgbClr val="CCCCCC"/>
                </a:solidFill>
                <a:latin typeface="Arial"/>
                <a:cs typeface="Arial"/>
              </a:rPr>
              <a:t>platond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54" name="object 254"/>
          <p:cNvGrpSpPr/>
          <p:nvPr/>
        </p:nvGrpSpPr>
        <p:grpSpPr>
          <a:xfrm>
            <a:off x="2608341" y="6284277"/>
            <a:ext cx="3421379" cy="2139315"/>
            <a:chOff x="2608341" y="6284277"/>
            <a:chExt cx="3421379" cy="2139315"/>
          </a:xfrm>
        </p:grpSpPr>
        <p:sp>
          <p:nvSpPr>
            <p:cNvPr id="255" name="object 255"/>
            <p:cNvSpPr/>
            <p:nvPr/>
          </p:nvSpPr>
          <p:spPr>
            <a:xfrm>
              <a:off x="2627276" y="8227079"/>
              <a:ext cx="0" cy="195580"/>
            </a:xfrm>
            <a:custGeom>
              <a:avLst/>
              <a:gdLst/>
              <a:ahLst/>
              <a:cxnLst/>
              <a:rect l="l" t="t" r="r" b="b"/>
              <a:pathLst>
                <a:path h="195579">
                  <a:moveTo>
                    <a:pt x="0" y="19504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2609293" y="8209080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5">
                  <a:moveTo>
                    <a:pt x="17983" y="35979"/>
                  </a:moveTo>
                  <a:lnTo>
                    <a:pt x="0" y="18008"/>
                  </a:lnTo>
                  <a:lnTo>
                    <a:pt x="12" y="17119"/>
                  </a:lnTo>
                  <a:lnTo>
                    <a:pt x="17983" y="0"/>
                  </a:lnTo>
                  <a:lnTo>
                    <a:pt x="18872" y="25"/>
                  </a:lnTo>
                  <a:lnTo>
                    <a:pt x="27978" y="3047"/>
                  </a:lnTo>
                  <a:lnTo>
                    <a:pt x="28701" y="3530"/>
                  </a:lnTo>
                  <a:lnTo>
                    <a:pt x="35966" y="18008"/>
                  </a:lnTo>
                  <a:lnTo>
                    <a:pt x="35953" y="18897"/>
                  </a:lnTo>
                  <a:lnTo>
                    <a:pt x="22351" y="35432"/>
                  </a:lnTo>
                  <a:lnTo>
                    <a:pt x="21488" y="35648"/>
                  </a:lnTo>
                  <a:lnTo>
                    <a:pt x="20624" y="35801"/>
                  </a:lnTo>
                  <a:lnTo>
                    <a:pt x="19748" y="35890"/>
                  </a:lnTo>
                  <a:lnTo>
                    <a:pt x="18872" y="35953"/>
                  </a:lnTo>
                  <a:lnTo>
                    <a:pt x="17983" y="35979"/>
                  </a:lnTo>
                  <a:close/>
                </a:path>
              </a:pathLst>
            </a:custGeom>
            <a:ln w="317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2609293" y="8209078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5">
                  <a:moveTo>
                    <a:pt x="17983" y="0"/>
                  </a:moveTo>
                  <a:lnTo>
                    <a:pt x="0" y="18008"/>
                  </a:lnTo>
                  <a:lnTo>
                    <a:pt x="88" y="19748"/>
                  </a:lnTo>
                  <a:lnTo>
                    <a:pt x="17983" y="35979"/>
                  </a:lnTo>
                  <a:lnTo>
                    <a:pt x="19748" y="35890"/>
                  </a:lnTo>
                  <a:lnTo>
                    <a:pt x="35953" y="18897"/>
                  </a:lnTo>
                  <a:lnTo>
                    <a:pt x="35953" y="17119"/>
                  </a:lnTo>
                  <a:lnTo>
                    <a:pt x="17983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290032" y="6284277"/>
              <a:ext cx="739775" cy="121285"/>
            </a:xfrm>
            <a:custGeom>
              <a:avLst/>
              <a:gdLst/>
              <a:ahLst/>
              <a:cxnLst/>
              <a:rect l="l" t="t" r="r" b="b"/>
              <a:pathLst>
                <a:path w="739775" h="121285">
                  <a:moveTo>
                    <a:pt x="739406" y="0"/>
                  </a:moveTo>
                  <a:lnTo>
                    <a:pt x="0" y="0"/>
                  </a:lnTo>
                  <a:lnTo>
                    <a:pt x="0" y="120827"/>
                  </a:lnTo>
                  <a:lnTo>
                    <a:pt x="739406" y="120827"/>
                  </a:lnTo>
                  <a:lnTo>
                    <a:pt x="7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9" name="object 259"/>
          <p:cNvSpPr txBox="1"/>
          <p:nvPr/>
        </p:nvSpPr>
        <p:spPr>
          <a:xfrm>
            <a:off x="5277341" y="6238059"/>
            <a:ext cx="766445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10" dirty="0">
                <a:solidFill>
                  <a:srgbClr val="CCCCCC"/>
                </a:solidFill>
                <a:latin typeface="Arial"/>
                <a:cs typeface="Arial"/>
              </a:rPr>
              <a:t>truss</a:t>
            </a:r>
            <a:r>
              <a:rPr sz="800" i="1" spc="-30" dirty="0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sz="800" i="1" spc="-45" dirty="0">
                <a:solidFill>
                  <a:srgbClr val="CCCCCC"/>
                </a:solidFill>
                <a:latin typeface="Arial"/>
                <a:cs typeface="Arial"/>
              </a:rPr>
              <a:t>aan</a:t>
            </a:r>
            <a:r>
              <a:rPr sz="800" i="1" spc="-5" dirty="0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sz="800" i="1" spc="-20" dirty="0">
                <a:solidFill>
                  <a:srgbClr val="CCCCCC"/>
                </a:solidFill>
                <a:latin typeface="Arial"/>
                <a:cs typeface="Arial"/>
              </a:rPr>
              <a:t>platond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60" name="object 260"/>
          <p:cNvGrpSpPr/>
          <p:nvPr/>
        </p:nvGrpSpPr>
        <p:grpSpPr>
          <a:xfrm>
            <a:off x="4057141" y="6070272"/>
            <a:ext cx="1252220" cy="2503805"/>
            <a:chOff x="4057141" y="6070272"/>
            <a:chExt cx="1252220" cy="2503805"/>
          </a:xfrm>
        </p:grpSpPr>
        <p:sp>
          <p:nvSpPr>
            <p:cNvPr id="261" name="object 261"/>
            <p:cNvSpPr/>
            <p:nvPr/>
          </p:nvSpPr>
          <p:spPr>
            <a:xfrm>
              <a:off x="5290041" y="6089199"/>
              <a:ext cx="0" cy="195580"/>
            </a:xfrm>
            <a:custGeom>
              <a:avLst/>
              <a:gdLst/>
              <a:ahLst/>
              <a:cxnLst/>
              <a:rect l="l" t="t" r="r" b="b"/>
              <a:pathLst>
                <a:path h="195579">
                  <a:moveTo>
                    <a:pt x="0" y="19507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272070" y="607122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7970" y="35979"/>
                  </a:moveTo>
                  <a:lnTo>
                    <a:pt x="0" y="18859"/>
                  </a:lnTo>
                  <a:lnTo>
                    <a:pt x="0" y="17983"/>
                  </a:lnTo>
                  <a:lnTo>
                    <a:pt x="0" y="17094"/>
                  </a:lnTo>
                  <a:lnTo>
                    <a:pt x="8737" y="2552"/>
                  </a:lnTo>
                  <a:lnTo>
                    <a:pt x="9499" y="2095"/>
                  </a:lnTo>
                  <a:lnTo>
                    <a:pt x="17081" y="0"/>
                  </a:lnTo>
                  <a:lnTo>
                    <a:pt x="17970" y="0"/>
                  </a:lnTo>
                  <a:lnTo>
                    <a:pt x="18859" y="0"/>
                  </a:lnTo>
                  <a:lnTo>
                    <a:pt x="32918" y="7975"/>
                  </a:lnTo>
                  <a:lnTo>
                    <a:pt x="33413" y="8712"/>
                  </a:lnTo>
                  <a:lnTo>
                    <a:pt x="35966" y="17983"/>
                  </a:lnTo>
                  <a:lnTo>
                    <a:pt x="35941" y="18859"/>
                  </a:lnTo>
                  <a:lnTo>
                    <a:pt x="32918" y="27965"/>
                  </a:lnTo>
                  <a:lnTo>
                    <a:pt x="32435" y="28689"/>
                  </a:lnTo>
                  <a:lnTo>
                    <a:pt x="18859" y="35953"/>
                  </a:lnTo>
                  <a:lnTo>
                    <a:pt x="17970" y="35979"/>
                  </a:lnTo>
                  <a:close/>
                </a:path>
              </a:pathLst>
            </a:custGeom>
            <a:ln w="317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5272070" y="607122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8859" y="0"/>
                  </a:moveTo>
                  <a:lnTo>
                    <a:pt x="0" y="17094"/>
                  </a:lnTo>
                  <a:lnTo>
                    <a:pt x="0" y="18859"/>
                  </a:lnTo>
                  <a:lnTo>
                    <a:pt x="17970" y="35979"/>
                  </a:lnTo>
                  <a:lnTo>
                    <a:pt x="18859" y="35953"/>
                  </a:lnTo>
                  <a:lnTo>
                    <a:pt x="35941" y="18859"/>
                  </a:lnTo>
                  <a:lnTo>
                    <a:pt x="35941" y="17094"/>
                  </a:lnTo>
                  <a:lnTo>
                    <a:pt x="18859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4242013" y="8529428"/>
              <a:ext cx="0" cy="36195"/>
            </a:xfrm>
            <a:custGeom>
              <a:avLst/>
              <a:gdLst/>
              <a:ahLst/>
              <a:cxnLst/>
              <a:rect l="l" t="t" r="r" b="b"/>
              <a:pathLst>
                <a:path h="36195">
                  <a:moveTo>
                    <a:pt x="0" y="3597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4242013" y="6937339"/>
              <a:ext cx="0" cy="36195"/>
            </a:xfrm>
            <a:custGeom>
              <a:avLst/>
              <a:gdLst/>
              <a:ahLst/>
              <a:cxnLst/>
              <a:rect l="l" t="t" r="r" b="b"/>
              <a:pathLst>
                <a:path h="36195">
                  <a:moveTo>
                    <a:pt x="0" y="3597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4242013" y="6973321"/>
              <a:ext cx="0" cy="1556385"/>
            </a:xfrm>
            <a:custGeom>
              <a:avLst/>
              <a:gdLst/>
              <a:ahLst/>
              <a:cxnLst/>
              <a:rect l="l" t="t" r="r" b="b"/>
              <a:pathLst>
                <a:path h="1556384">
                  <a:moveTo>
                    <a:pt x="0" y="155610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4201652" y="8489026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80759" y="80797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4201646" y="6932921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0" y="0"/>
                  </a:moveTo>
                  <a:lnTo>
                    <a:pt x="80759" y="80797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4057141" y="7580769"/>
              <a:ext cx="181610" cy="341630"/>
            </a:xfrm>
            <a:custGeom>
              <a:avLst/>
              <a:gdLst/>
              <a:ahLst/>
              <a:cxnLst/>
              <a:rect l="l" t="t" r="r" b="b"/>
              <a:pathLst>
                <a:path w="181610" h="341629">
                  <a:moveTo>
                    <a:pt x="181267" y="0"/>
                  </a:moveTo>
                  <a:lnTo>
                    <a:pt x="0" y="0"/>
                  </a:lnTo>
                  <a:lnTo>
                    <a:pt x="0" y="341223"/>
                  </a:lnTo>
                  <a:lnTo>
                    <a:pt x="181267" y="341223"/>
                  </a:lnTo>
                  <a:lnTo>
                    <a:pt x="1812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0" name="object 270"/>
          <p:cNvSpPr txBox="1"/>
          <p:nvPr/>
        </p:nvSpPr>
        <p:spPr>
          <a:xfrm>
            <a:off x="4022579" y="7568077"/>
            <a:ext cx="177800" cy="3670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200" spc="-20" dirty="0">
                <a:latin typeface="Arial"/>
                <a:cs typeface="Arial"/>
              </a:rPr>
              <a:t>2162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71" name="object 271"/>
          <p:cNvGrpSpPr/>
          <p:nvPr/>
        </p:nvGrpSpPr>
        <p:grpSpPr>
          <a:xfrm>
            <a:off x="1610443" y="1104417"/>
            <a:ext cx="9040495" cy="8475980"/>
            <a:chOff x="1610443" y="1104417"/>
            <a:chExt cx="9040495" cy="8475980"/>
          </a:xfrm>
        </p:grpSpPr>
        <p:sp>
          <p:nvSpPr>
            <p:cNvPr id="272" name="object 272"/>
            <p:cNvSpPr/>
            <p:nvPr/>
          </p:nvSpPr>
          <p:spPr>
            <a:xfrm>
              <a:off x="10118898" y="9461289"/>
              <a:ext cx="528320" cy="115570"/>
            </a:xfrm>
            <a:custGeom>
              <a:avLst/>
              <a:gdLst/>
              <a:ahLst/>
              <a:cxnLst/>
              <a:rect l="l" t="t" r="r" b="b"/>
              <a:pathLst>
                <a:path w="528320" h="115570">
                  <a:moveTo>
                    <a:pt x="527994" y="0"/>
                  </a:moveTo>
                  <a:lnTo>
                    <a:pt x="0" y="115221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9241208" y="9269797"/>
              <a:ext cx="1405890" cy="307340"/>
            </a:xfrm>
            <a:custGeom>
              <a:avLst/>
              <a:gdLst/>
              <a:ahLst/>
              <a:cxnLst/>
              <a:rect l="l" t="t" r="r" b="b"/>
              <a:pathLst>
                <a:path w="1405890" h="307340">
                  <a:moveTo>
                    <a:pt x="1405674" y="0"/>
                  </a:moveTo>
                  <a:lnTo>
                    <a:pt x="0" y="306717"/>
                  </a:lnTo>
                  <a:lnTo>
                    <a:pt x="877697" y="306717"/>
                  </a:lnTo>
                  <a:lnTo>
                    <a:pt x="1405674" y="191503"/>
                  </a:lnTo>
                  <a:lnTo>
                    <a:pt x="14056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9241239" y="9269791"/>
              <a:ext cx="1405890" cy="307340"/>
            </a:xfrm>
            <a:custGeom>
              <a:avLst/>
              <a:gdLst/>
              <a:ahLst/>
              <a:cxnLst/>
              <a:rect l="l" t="t" r="r" b="b"/>
              <a:pathLst>
                <a:path w="1405890" h="307340">
                  <a:moveTo>
                    <a:pt x="877680" y="306719"/>
                  </a:moveTo>
                  <a:lnTo>
                    <a:pt x="1405652" y="191508"/>
                  </a:lnTo>
                </a:path>
                <a:path w="1405890" h="307340">
                  <a:moveTo>
                    <a:pt x="1405652" y="0"/>
                  </a:moveTo>
                  <a:lnTo>
                    <a:pt x="0" y="306719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8795202" y="9078254"/>
              <a:ext cx="1852295" cy="498475"/>
            </a:xfrm>
            <a:custGeom>
              <a:avLst/>
              <a:gdLst/>
              <a:ahLst/>
              <a:cxnLst/>
              <a:rect l="l" t="t" r="r" b="b"/>
              <a:pathLst>
                <a:path w="1852295" h="498475">
                  <a:moveTo>
                    <a:pt x="1851685" y="0"/>
                  </a:moveTo>
                  <a:lnTo>
                    <a:pt x="0" y="404088"/>
                  </a:lnTo>
                  <a:lnTo>
                    <a:pt x="20548" y="498259"/>
                  </a:lnTo>
                  <a:lnTo>
                    <a:pt x="446011" y="498259"/>
                  </a:lnTo>
                  <a:lnTo>
                    <a:pt x="1851685" y="191541"/>
                  </a:lnTo>
                  <a:lnTo>
                    <a:pt x="18516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8795205" y="9078254"/>
              <a:ext cx="1852295" cy="498475"/>
            </a:xfrm>
            <a:custGeom>
              <a:avLst/>
              <a:gdLst/>
              <a:ahLst/>
              <a:cxnLst/>
              <a:rect l="l" t="t" r="r" b="b"/>
              <a:pathLst>
                <a:path w="1852295" h="498475">
                  <a:moveTo>
                    <a:pt x="0" y="404085"/>
                  </a:moveTo>
                  <a:lnTo>
                    <a:pt x="20551" y="498257"/>
                  </a:lnTo>
                </a:path>
                <a:path w="1852295" h="498475">
                  <a:moveTo>
                    <a:pt x="446029" y="498257"/>
                  </a:moveTo>
                  <a:lnTo>
                    <a:pt x="1851686" y="191543"/>
                  </a:lnTo>
                </a:path>
                <a:path w="1852295" h="498475">
                  <a:moveTo>
                    <a:pt x="1851686" y="0"/>
                  </a:moveTo>
                  <a:lnTo>
                    <a:pt x="0" y="404085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9823916" y="9257868"/>
              <a:ext cx="69850" cy="318770"/>
            </a:xfrm>
            <a:custGeom>
              <a:avLst/>
              <a:gdLst/>
              <a:ahLst/>
              <a:cxnLst/>
              <a:rect l="l" t="t" r="r" b="b"/>
              <a:pathLst>
                <a:path w="69850" h="318770">
                  <a:moveTo>
                    <a:pt x="0" y="0"/>
                  </a:moveTo>
                  <a:lnTo>
                    <a:pt x="69534" y="318642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9919976" y="3688975"/>
              <a:ext cx="194310" cy="539115"/>
            </a:xfrm>
            <a:custGeom>
              <a:avLst/>
              <a:gdLst/>
              <a:ahLst/>
              <a:cxnLst/>
              <a:rect l="l" t="t" r="r" b="b"/>
              <a:pathLst>
                <a:path w="194309" h="539114">
                  <a:moveTo>
                    <a:pt x="0" y="17513"/>
                  </a:moveTo>
                  <a:lnTo>
                    <a:pt x="113703" y="538505"/>
                  </a:lnTo>
                  <a:lnTo>
                    <a:pt x="193852" y="521030"/>
                  </a:lnTo>
                  <a:lnTo>
                    <a:pt x="80149" y="0"/>
                  </a:lnTo>
                  <a:lnTo>
                    <a:pt x="0" y="17513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9632285" y="2381989"/>
              <a:ext cx="167005" cy="641985"/>
            </a:xfrm>
            <a:custGeom>
              <a:avLst/>
              <a:gdLst/>
              <a:ahLst/>
              <a:cxnLst/>
              <a:rect l="l" t="t" r="r" b="b"/>
              <a:pathLst>
                <a:path w="167004" h="641985">
                  <a:moveTo>
                    <a:pt x="0" y="6134"/>
                  </a:moveTo>
                  <a:lnTo>
                    <a:pt x="138709" y="641756"/>
                  </a:lnTo>
                  <a:lnTo>
                    <a:pt x="166827" y="635622"/>
                  </a:lnTo>
                  <a:lnTo>
                    <a:pt x="28117" y="0"/>
                  </a:lnTo>
                  <a:lnTo>
                    <a:pt x="0" y="6134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9770997" y="3017598"/>
              <a:ext cx="167005" cy="641985"/>
            </a:xfrm>
            <a:custGeom>
              <a:avLst/>
              <a:gdLst/>
              <a:ahLst/>
              <a:cxnLst/>
              <a:rect l="l" t="t" r="r" b="b"/>
              <a:pathLst>
                <a:path w="167004" h="641985">
                  <a:moveTo>
                    <a:pt x="0" y="6146"/>
                  </a:moveTo>
                  <a:lnTo>
                    <a:pt x="138684" y="641756"/>
                  </a:lnTo>
                  <a:lnTo>
                    <a:pt x="166827" y="635635"/>
                  </a:lnTo>
                  <a:lnTo>
                    <a:pt x="28117" y="0"/>
                  </a:lnTo>
                  <a:lnTo>
                    <a:pt x="0" y="6146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9274069" y="3659359"/>
              <a:ext cx="635635" cy="139065"/>
            </a:xfrm>
            <a:custGeom>
              <a:avLst/>
              <a:gdLst/>
              <a:ahLst/>
              <a:cxnLst/>
              <a:rect l="l" t="t" r="r" b="b"/>
              <a:pathLst>
                <a:path w="635634" h="139064">
                  <a:moveTo>
                    <a:pt x="635609" y="0"/>
                  </a:moveTo>
                  <a:lnTo>
                    <a:pt x="0" y="138709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9274065" y="3796759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4">
                  <a:moveTo>
                    <a:pt x="5943" y="0"/>
                  </a:moveTo>
                  <a:lnTo>
                    <a:pt x="0" y="1308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9263528" y="3735091"/>
              <a:ext cx="10795" cy="63500"/>
            </a:xfrm>
            <a:custGeom>
              <a:avLst/>
              <a:gdLst/>
              <a:ahLst/>
              <a:cxnLst/>
              <a:rect l="l" t="t" r="r" b="b"/>
              <a:pathLst>
                <a:path w="10795" h="63500">
                  <a:moveTo>
                    <a:pt x="10541" y="6297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9259235" y="3671392"/>
              <a:ext cx="4445" cy="64135"/>
            </a:xfrm>
            <a:custGeom>
              <a:avLst/>
              <a:gdLst/>
              <a:ahLst/>
              <a:cxnLst/>
              <a:rect l="l" t="t" r="r" b="b"/>
              <a:pathLst>
                <a:path w="4445" h="64135">
                  <a:moveTo>
                    <a:pt x="4292" y="637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9259231" y="3633915"/>
              <a:ext cx="1270" cy="38100"/>
            </a:xfrm>
            <a:custGeom>
              <a:avLst/>
              <a:gdLst/>
              <a:ahLst/>
              <a:cxnLst/>
              <a:rect l="l" t="t" r="r" b="b"/>
              <a:pathLst>
                <a:path w="1270" h="38100">
                  <a:moveTo>
                    <a:pt x="0" y="37477"/>
                  </a:moveTo>
                  <a:lnTo>
                    <a:pt x="113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9261182" y="3544248"/>
              <a:ext cx="8255" cy="63500"/>
            </a:xfrm>
            <a:custGeom>
              <a:avLst/>
              <a:gdLst/>
              <a:ahLst/>
              <a:cxnLst/>
              <a:rect l="l" t="t" r="r" b="b"/>
              <a:pathLst>
                <a:path w="8254" h="63500">
                  <a:moveTo>
                    <a:pt x="0" y="63347"/>
                  </a:moveTo>
                  <a:lnTo>
                    <a:pt x="8204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9269375" y="3482079"/>
              <a:ext cx="14604" cy="62230"/>
            </a:xfrm>
            <a:custGeom>
              <a:avLst/>
              <a:gdLst/>
              <a:ahLst/>
              <a:cxnLst/>
              <a:rect l="l" t="t" r="r" b="b"/>
              <a:pathLst>
                <a:path w="14604" h="62229">
                  <a:moveTo>
                    <a:pt x="0" y="62179"/>
                  </a:moveTo>
                  <a:lnTo>
                    <a:pt x="14338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9295334" y="3421579"/>
              <a:ext cx="8890" cy="26670"/>
            </a:xfrm>
            <a:custGeom>
              <a:avLst/>
              <a:gdLst/>
              <a:ahLst/>
              <a:cxnLst/>
              <a:rect l="l" t="t" r="r" b="b"/>
              <a:pathLst>
                <a:path w="8890" h="26670">
                  <a:moveTo>
                    <a:pt x="0" y="26073"/>
                  </a:moveTo>
                  <a:lnTo>
                    <a:pt x="8813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9304138" y="3363355"/>
              <a:ext cx="26670" cy="58419"/>
            </a:xfrm>
            <a:custGeom>
              <a:avLst/>
              <a:gdLst/>
              <a:ahLst/>
              <a:cxnLst/>
              <a:rect l="l" t="t" r="r" b="b"/>
              <a:pathLst>
                <a:path w="26670" h="58420">
                  <a:moveTo>
                    <a:pt x="0" y="58216"/>
                  </a:moveTo>
                  <a:lnTo>
                    <a:pt x="26225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9330368" y="3307991"/>
              <a:ext cx="32384" cy="55880"/>
            </a:xfrm>
            <a:custGeom>
              <a:avLst/>
              <a:gdLst/>
              <a:ahLst/>
              <a:cxnLst/>
              <a:rect l="l" t="t" r="r" b="b"/>
              <a:pathLst>
                <a:path w="32384" h="55879">
                  <a:moveTo>
                    <a:pt x="0" y="55359"/>
                  </a:moveTo>
                  <a:lnTo>
                    <a:pt x="31775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9362145" y="3279382"/>
              <a:ext cx="20955" cy="29209"/>
            </a:xfrm>
            <a:custGeom>
              <a:avLst/>
              <a:gdLst/>
              <a:ahLst/>
              <a:cxnLst/>
              <a:rect l="l" t="t" r="r" b="b"/>
              <a:pathLst>
                <a:path w="20954" h="29210">
                  <a:moveTo>
                    <a:pt x="0" y="28613"/>
                  </a:moveTo>
                  <a:lnTo>
                    <a:pt x="20408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9399223" y="3207912"/>
              <a:ext cx="42545" cy="48260"/>
            </a:xfrm>
            <a:custGeom>
              <a:avLst/>
              <a:gdLst/>
              <a:ahLst/>
              <a:cxnLst/>
              <a:rect l="l" t="t" r="r" b="b"/>
              <a:pathLst>
                <a:path w="42545" h="48260">
                  <a:moveTo>
                    <a:pt x="0" y="48107"/>
                  </a:moveTo>
                  <a:lnTo>
                    <a:pt x="42011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9441234" y="3164201"/>
              <a:ext cx="46990" cy="43815"/>
            </a:xfrm>
            <a:custGeom>
              <a:avLst/>
              <a:gdLst/>
              <a:ahLst/>
              <a:cxnLst/>
              <a:rect l="l" t="t" r="r" b="b"/>
              <a:pathLst>
                <a:path w="46990" h="43814">
                  <a:moveTo>
                    <a:pt x="0" y="43713"/>
                  </a:moveTo>
                  <a:lnTo>
                    <a:pt x="46482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9514658" y="3125199"/>
              <a:ext cx="24130" cy="18415"/>
            </a:xfrm>
            <a:custGeom>
              <a:avLst/>
              <a:gdLst/>
              <a:ahLst/>
              <a:cxnLst/>
              <a:rect l="l" t="t" r="r" b="b"/>
              <a:pathLst>
                <a:path w="24129" h="18414">
                  <a:moveTo>
                    <a:pt x="0" y="18249"/>
                  </a:moveTo>
                  <a:lnTo>
                    <a:pt x="23634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9538297" y="3091379"/>
              <a:ext cx="54610" cy="34290"/>
            </a:xfrm>
            <a:custGeom>
              <a:avLst/>
              <a:gdLst/>
              <a:ahLst/>
              <a:cxnLst/>
              <a:rect l="l" t="t" r="r" b="b"/>
              <a:pathLst>
                <a:path w="54609" h="34289">
                  <a:moveTo>
                    <a:pt x="0" y="33820"/>
                  </a:moveTo>
                  <a:lnTo>
                    <a:pt x="54140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9592437" y="3063023"/>
              <a:ext cx="57785" cy="28575"/>
            </a:xfrm>
            <a:custGeom>
              <a:avLst/>
              <a:gdLst/>
              <a:ahLst/>
              <a:cxnLst/>
              <a:rect l="l" t="t" r="r" b="b"/>
              <a:pathLst>
                <a:path w="57784" h="28575">
                  <a:moveTo>
                    <a:pt x="0" y="28359"/>
                  </a:moveTo>
                  <a:lnTo>
                    <a:pt x="57213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9649653" y="3051411"/>
              <a:ext cx="31115" cy="12065"/>
            </a:xfrm>
            <a:custGeom>
              <a:avLst/>
              <a:gdLst/>
              <a:ahLst/>
              <a:cxnLst/>
              <a:rect l="l" t="t" r="r" b="b"/>
              <a:pathLst>
                <a:path w="31115" h="12064">
                  <a:moveTo>
                    <a:pt x="0" y="11607"/>
                  </a:moveTo>
                  <a:lnTo>
                    <a:pt x="30683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9709365" y="3023751"/>
              <a:ext cx="62230" cy="17145"/>
            </a:xfrm>
            <a:custGeom>
              <a:avLst/>
              <a:gdLst/>
              <a:ahLst/>
              <a:cxnLst/>
              <a:rect l="l" t="t" r="r" b="b"/>
              <a:pathLst>
                <a:path w="62229" h="17144">
                  <a:moveTo>
                    <a:pt x="0" y="16649"/>
                  </a:moveTo>
                  <a:lnTo>
                    <a:pt x="61633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8996637" y="2388123"/>
              <a:ext cx="636270" cy="139065"/>
            </a:xfrm>
            <a:custGeom>
              <a:avLst/>
              <a:gdLst/>
              <a:ahLst/>
              <a:cxnLst/>
              <a:rect l="l" t="t" r="r" b="b"/>
              <a:pathLst>
                <a:path w="636270" h="139064">
                  <a:moveTo>
                    <a:pt x="635647" y="0"/>
                  </a:moveTo>
                  <a:lnTo>
                    <a:pt x="0" y="138709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8996647" y="2525529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5">
                  <a:moveTo>
                    <a:pt x="5969" y="0"/>
                  </a:moveTo>
                  <a:lnTo>
                    <a:pt x="0" y="1295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8996644" y="2526829"/>
              <a:ext cx="17145" cy="62230"/>
            </a:xfrm>
            <a:custGeom>
              <a:avLst/>
              <a:gdLst/>
              <a:ahLst/>
              <a:cxnLst/>
              <a:rect l="l" t="t" r="r" b="b"/>
              <a:pathLst>
                <a:path w="17145" h="62230">
                  <a:moveTo>
                    <a:pt x="0" y="0"/>
                  </a:moveTo>
                  <a:lnTo>
                    <a:pt x="16662" y="61633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9013309" y="2588460"/>
              <a:ext cx="22860" cy="60325"/>
            </a:xfrm>
            <a:custGeom>
              <a:avLst/>
              <a:gdLst/>
              <a:ahLst/>
              <a:cxnLst/>
              <a:rect l="l" t="t" r="r" b="b"/>
              <a:pathLst>
                <a:path w="22859" h="60325">
                  <a:moveTo>
                    <a:pt x="0" y="0"/>
                  </a:moveTo>
                  <a:lnTo>
                    <a:pt x="22631" y="59715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9035945" y="2648167"/>
              <a:ext cx="17145" cy="33655"/>
            </a:xfrm>
            <a:custGeom>
              <a:avLst/>
              <a:gdLst/>
              <a:ahLst/>
              <a:cxnLst/>
              <a:rect l="l" t="t" r="r" b="b"/>
              <a:pathLst>
                <a:path w="17145" h="33655">
                  <a:moveTo>
                    <a:pt x="0" y="0"/>
                  </a:moveTo>
                  <a:lnTo>
                    <a:pt x="16624" y="33591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9064279" y="2705366"/>
              <a:ext cx="34290" cy="54610"/>
            </a:xfrm>
            <a:custGeom>
              <a:avLst/>
              <a:gdLst/>
              <a:ahLst/>
              <a:cxnLst/>
              <a:rect l="l" t="t" r="r" b="b"/>
              <a:pathLst>
                <a:path w="34290" h="54610">
                  <a:moveTo>
                    <a:pt x="0" y="0"/>
                  </a:moveTo>
                  <a:lnTo>
                    <a:pt x="33845" y="5414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9098128" y="2759512"/>
              <a:ext cx="39370" cy="50800"/>
            </a:xfrm>
            <a:custGeom>
              <a:avLst/>
              <a:gdLst/>
              <a:ahLst/>
              <a:cxnLst/>
              <a:rect l="l" t="t" r="r" b="b"/>
              <a:pathLst>
                <a:path w="39370" h="50800">
                  <a:moveTo>
                    <a:pt x="0" y="0"/>
                  </a:moveTo>
                  <a:lnTo>
                    <a:pt x="38976" y="50571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9161984" y="2836532"/>
              <a:ext cx="19050" cy="20320"/>
            </a:xfrm>
            <a:custGeom>
              <a:avLst/>
              <a:gdLst/>
              <a:ahLst/>
              <a:cxnLst/>
              <a:rect l="l" t="t" r="r" b="b"/>
              <a:pathLst>
                <a:path w="19050" h="20319">
                  <a:moveTo>
                    <a:pt x="0" y="0"/>
                  </a:moveTo>
                  <a:lnTo>
                    <a:pt x="18859" y="2005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9180843" y="2856585"/>
              <a:ext cx="48260" cy="42545"/>
            </a:xfrm>
            <a:custGeom>
              <a:avLst/>
              <a:gdLst/>
              <a:ahLst/>
              <a:cxnLst/>
              <a:rect l="l" t="t" r="r" b="b"/>
              <a:pathLst>
                <a:path w="48259" h="42544">
                  <a:moveTo>
                    <a:pt x="0" y="0"/>
                  </a:moveTo>
                  <a:lnTo>
                    <a:pt x="48069" y="41998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9228917" y="2898575"/>
              <a:ext cx="52069" cy="37465"/>
            </a:xfrm>
            <a:custGeom>
              <a:avLst/>
              <a:gdLst/>
              <a:ahLst/>
              <a:cxnLst/>
              <a:rect l="l" t="t" r="r" b="b"/>
              <a:pathLst>
                <a:path w="52070" h="37464">
                  <a:moveTo>
                    <a:pt x="0" y="0"/>
                  </a:moveTo>
                  <a:lnTo>
                    <a:pt x="52006" y="37084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9280923" y="2935653"/>
              <a:ext cx="30480" cy="17780"/>
            </a:xfrm>
            <a:custGeom>
              <a:avLst/>
              <a:gdLst/>
              <a:ahLst/>
              <a:cxnLst/>
              <a:rect l="l" t="t" r="r" b="b"/>
              <a:pathLst>
                <a:path w="30479" h="17780">
                  <a:moveTo>
                    <a:pt x="0" y="0"/>
                  </a:moveTo>
                  <a:lnTo>
                    <a:pt x="30467" y="1750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9336280" y="2967459"/>
              <a:ext cx="58419" cy="26670"/>
            </a:xfrm>
            <a:custGeom>
              <a:avLst/>
              <a:gdLst/>
              <a:ahLst/>
              <a:cxnLst/>
              <a:rect l="l" t="t" r="r" b="b"/>
              <a:pathLst>
                <a:path w="58420" h="26669">
                  <a:moveTo>
                    <a:pt x="0" y="0"/>
                  </a:moveTo>
                  <a:lnTo>
                    <a:pt x="58191" y="26225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9394470" y="2993685"/>
              <a:ext cx="60960" cy="20955"/>
            </a:xfrm>
            <a:custGeom>
              <a:avLst/>
              <a:gdLst/>
              <a:ahLst/>
              <a:cxnLst/>
              <a:rect l="l" t="t" r="r" b="b"/>
              <a:pathLst>
                <a:path w="60959" h="20955">
                  <a:moveTo>
                    <a:pt x="0" y="0"/>
                  </a:moveTo>
                  <a:lnTo>
                    <a:pt x="60502" y="20383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9488090" y="3021718"/>
              <a:ext cx="29209" cy="6985"/>
            </a:xfrm>
            <a:custGeom>
              <a:avLst/>
              <a:gdLst/>
              <a:ahLst/>
              <a:cxnLst/>
              <a:rect l="l" t="t" r="r" b="b"/>
              <a:pathLst>
                <a:path w="29209" h="6985">
                  <a:moveTo>
                    <a:pt x="0" y="0"/>
                  </a:moveTo>
                  <a:lnTo>
                    <a:pt x="29095" y="6718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9517185" y="3028440"/>
              <a:ext cx="63500" cy="8255"/>
            </a:xfrm>
            <a:custGeom>
              <a:avLst/>
              <a:gdLst/>
              <a:ahLst/>
              <a:cxnLst/>
              <a:rect l="l" t="t" r="r" b="b"/>
              <a:pathLst>
                <a:path w="63500" h="8255">
                  <a:moveTo>
                    <a:pt x="0" y="0"/>
                  </a:moveTo>
                  <a:lnTo>
                    <a:pt x="63309" y="8204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9580493" y="3036638"/>
              <a:ext cx="64135" cy="2540"/>
            </a:xfrm>
            <a:custGeom>
              <a:avLst/>
              <a:gdLst/>
              <a:ahLst/>
              <a:cxnLst/>
              <a:rect l="l" t="t" r="r" b="b"/>
              <a:pathLst>
                <a:path w="64134" h="2539">
                  <a:moveTo>
                    <a:pt x="0" y="0"/>
                  </a:moveTo>
                  <a:lnTo>
                    <a:pt x="63830" y="1955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9644321" y="3036383"/>
              <a:ext cx="33020" cy="2540"/>
            </a:xfrm>
            <a:custGeom>
              <a:avLst/>
              <a:gdLst/>
              <a:ahLst/>
              <a:cxnLst/>
              <a:rect l="l" t="t" r="r" b="b"/>
              <a:pathLst>
                <a:path w="33020" h="2539">
                  <a:moveTo>
                    <a:pt x="0" y="2209"/>
                  </a:moveTo>
                  <a:lnTo>
                    <a:pt x="32727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9708024" y="3023740"/>
              <a:ext cx="63500" cy="10795"/>
            </a:xfrm>
            <a:custGeom>
              <a:avLst/>
              <a:gdLst/>
              <a:ahLst/>
              <a:cxnLst/>
              <a:rect l="l" t="t" r="r" b="b"/>
              <a:pathLst>
                <a:path w="63500" h="10794">
                  <a:moveTo>
                    <a:pt x="0" y="10541"/>
                  </a:moveTo>
                  <a:lnTo>
                    <a:pt x="62979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10495357" y="6325679"/>
              <a:ext cx="151765" cy="539115"/>
            </a:xfrm>
            <a:custGeom>
              <a:avLst/>
              <a:gdLst/>
              <a:ahLst/>
              <a:cxnLst/>
              <a:rect l="l" t="t" r="r" b="b"/>
              <a:pathLst>
                <a:path w="151765" h="539115">
                  <a:moveTo>
                    <a:pt x="0" y="17513"/>
                  </a:moveTo>
                  <a:lnTo>
                    <a:pt x="113665" y="538505"/>
                  </a:lnTo>
                  <a:lnTo>
                    <a:pt x="151535" y="530249"/>
                  </a:lnTo>
                </a:path>
                <a:path w="151765" h="539115">
                  <a:moveTo>
                    <a:pt x="151535" y="327187"/>
                  </a:moveTo>
                  <a:lnTo>
                    <a:pt x="80149" y="0"/>
                  </a:lnTo>
                  <a:lnTo>
                    <a:pt x="0" y="1751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10207667" y="5018682"/>
              <a:ext cx="167005" cy="641985"/>
            </a:xfrm>
            <a:custGeom>
              <a:avLst/>
              <a:gdLst/>
              <a:ahLst/>
              <a:cxnLst/>
              <a:rect l="l" t="t" r="r" b="b"/>
              <a:pathLst>
                <a:path w="167004" h="641985">
                  <a:moveTo>
                    <a:pt x="0" y="6159"/>
                  </a:moveTo>
                  <a:lnTo>
                    <a:pt x="138684" y="641769"/>
                  </a:lnTo>
                  <a:lnTo>
                    <a:pt x="166801" y="635647"/>
                  </a:lnTo>
                  <a:lnTo>
                    <a:pt x="28117" y="0"/>
                  </a:lnTo>
                  <a:lnTo>
                    <a:pt x="0" y="6159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10346348" y="5654329"/>
              <a:ext cx="167005" cy="641985"/>
            </a:xfrm>
            <a:custGeom>
              <a:avLst/>
              <a:gdLst/>
              <a:ahLst/>
              <a:cxnLst/>
              <a:rect l="l" t="t" r="r" b="b"/>
              <a:pathLst>
                <a:path w="167004" h="641985">
                  <a:moveTo>
                    <a:pt x="0" y="6121"/>
                  </a:moveTo>
                  <a:lnTo>
                    <a:pt x="138709" y="641731"/>
                  </a:lnTo>
                  <a:lnTo>
                    <a:pt x="166827" y="635609"/>
                  </a:lnTo>
                  <a:lnTo>
                    <a:pt x="28117" y="0"/>
                  </a:lnTo>
                  <a:lnTo>
                    <a:pt x="0" y="6121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9849447" y="6296063"/>
              <a:ext cx="635635" cy="139065"/>
            </a:xfrm>
            <a:custGeom>
              <a:avLst/>
              <a:gdLst/>
              <a:ahLst/>
              <a:cxnLst/>
              <a:rect l="l" t="t" r="r" b="b"/>
              <a:pathLst>
                <a:path w="635634" h="139064">
                  <a:moveTo>
                    <a:pt x="635609" y="0"/>
                  </a:moveTo>
                  <a:lnTo>
                    <a:pt x="0" y="138709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9849444" y="6433463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4">
                  <a:moveTo>
                    <a:pt x="5943" y="0"/>
                  </a:moveTo>
                  <a:lnTo>
                    <a:pt x="0" y="1308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9838907" y="6371794"/>
              <a:ext cx="10795" cy="63500"/>
            </a:xfrm>
            <a:custGeom>
              <a:avLst/>
              <a:gdLst/>
              <a:ahLst/>
              <a:cxnLst/>
              <a:rect l="l" t="t" r="r" b="b"/>
              <a:pathLst>
                <a:path w="10795" h="63500">
                  <a:moveTo>
                    <a:pt x="10541" y="6297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9834575" y="6308096"/>
              <a:ext cx="4445" cy="64135"/>
            </a:xfrm>
            <a:custGeom>
              <a:avLst/>
              <a:gdLst/>
              <a:ahLst/>
              <a:cxnLst/>
              <a:rect l="l" t="t" r="r" b="b"/>
              <a:pathLst>
                <a:path w="4445" h="64135">
                  <a:moveTo>
                    <a:pt x="4330" y="637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9834581" y="6270618"/>
              <a:ext cx="1270" cy="38100"/>
            </a:xfrm>
            <a:custGeom>
              <a:avLst/>
              <a:gdLst/>
              <a:ahLst/>
              <a:cxnLst/>
              <a:rect l="l" t="t" r="r" b="b"/>
              <a:pathLst>
                <a:path w="1270" h="38100">
                  <a:moveTo>
                    <a:pt x="0" y="37477"/>
                  </a:moveTo>
                  <a:lnTo>
                    <a:pt x="1155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9836560" y="6180954"/>
              <a:ext cx="8255" cy="63500"/>
            </a:xfrm>
            <a:custGeom>
              <a:avLst/>
              <a:gdLst/>
              <a:ahLst/>
              <a:cxnLst/>
              <a:rect l="l" t="t" r="r" b="b"/>
              <a:pathLst>
                <a:path w="8254" h="63500">
                  <a:moveTo>
                    <a:pt x="0" y="63347"/>
                  </a:moveTo>
                  <a:lnTo>
                    <a:pt x="8204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9844755" y="6118783"/>
              <a:ext cx="14604" cy="62230"/>
            </a:xfrm>
            <a:custGeom>
              <a:avLst/>
              <a:gdLst/>
              <a:ahLst/>
              <a:cxnLst/>
              <a:rect l="l" t="t" r="r" b="b"/>
              <a:pathLst>
                <a:path w="14604" h="62229">
                  <a:moveTo>
                    <a:pt x="0" y="62179"/>
                  </a:moveTo>
                  <a:lnTo>
                    <a:pt x="14338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9870711" y="6058281"/>
              <a:ext cx="8890" cy="26670"/>
            </a:xfrm>
            <a:custGeom>
              <a:avLst/>
              <a:gdLst/>
              <a:ahLst/>
              <a:cxnLst/>
              <a:rect l="l" t="t" r="r" b="b"/>
              <a:pathLst>
                <a:path w="8890" h="26670">
                  <a:moveTo>
                    <a:pt x="0" y="26073"/>
                  </a:moveTo>
                  <a:lnTo>
                    <a:pt x="8775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9879487" y="6000057"/>
              <a:ext cx="26670" cy="58419"/>
            </a:xfrm>
            <a:custGeom>
              <a:avLst/>
              <a:gdLst/>
              <a:ahLst/>
              <a:cxnLst/>
              <a:rect l="l" t="t" r="r" b="b"/>
              <a:pathLst>
                <a:path w="26670" h="58420">
                  <a:moveTo>
                    <a:pt x="0" y="58216"/>
                  </a:moveTo>
                  <a:lnTo>
                    <a:pt x="26225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9905718" y="5944696"/>
              <a:ext cx="32384" cy="55880"/>
            </a:xfrm>
            <a:custGeom>
              <a:avLst/>
              <a:gdLst/>
              <a:ahLst/>
              <a:cxnLst/>
              <a:rect l="l" t="t" r="r" b="b"/>
              <a:pathLst>
                <a:path w="32384" h="55879">
                  <a:moveTo>
                    <a:pt x="0" y="55359"/>
                  </a:moveTo>
                  <a:lnTo>
                    <a:pt x="31813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9937525" y="5916085"/>
              <a:ext cx="20955" cy="29209"/>
            </a:xfrm>
            <a:custGeom>
              <a:avLst/>
              <a:gdLst/>
              <a:ahLst/>
              <a:cxnLst/>
              <a:rect l="l" t="t" r="r" b="b"/>
              <a:pathLst>
                <a:path w="20954" h="29210">
                  <a:moveTo>
                    <a:pt x="0" y="28613"/>
                  </a:moveTo>
                  <a:lnTo>
                    <a:pt x="20408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9974601" y="5844616"/>
              <a:ext cx="42545" cy="48260"/>
            </a:xfrm>
            <a:custGeom>
              <a:avLst/>
              <a:gdLst/>
              <a:ahLst/>
              <a:cxnLst/>
              <a:rect l="l" t="t" r="r" b="b"/>
              <a:pathLst>
                <a:path w="42545" h="48260">
                  <a:moveTo>
                    <a:pt x="0" y="48107"/>
                  </a:moveTo>
                  <a:lnTo>
                    <a:pt x="42011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10016613" y="5800905"/>
              <a:ext cx="46990" cy="43815"/>
            </a:xfrm>
            <a:custGeom>
              <a:avLst/>
              <a:gdLst/>
              <a:ahLst/>
              <a:cxnLst/>
              <a:rect l="l" t="t" r="r" b="b"/>
              <a:pathLst>
                <a:path w="46990" h="43814">
                  <a:moveTo>
                    <a:pt x="0" y="43713"/>
                  </a:moveTo>
                  <a:lnTo>
                    <a:pt x="46482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10090007" y="5761902"/>
              <a:ext cx="24130" cy="18415"/>
            </a:xfrm>
            <a:custGeom>
              <a:avLst/>
              <a:gdLst/>
              <a:ahLst/>
              <a:cxnLst/>
              <a:rect l="l" t="t" r="r" b="b"/>
              <a:pathLst>
                <a:path w="24129" h="18414">
                  <a:moveTo>
                    <a:pt x="0" y="18249"/>
                  </a:moveTo>
                  <a:lnTo>
                    <a:pt x="23672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10113678" y="5728082"/>
              <a:ext cx="54610" cy="34290"/>
            </a:xfrm>
            <a:custGeom>
              <a:avLst/>
              <a:gdLst/>
              <a:ahLst/>
              <a:cxnLst/>
              <a:rect l="l" t="t" r="r" b="b"/>
              <a:pathLst>
                <a:path w="54609" h="34289">
                  <a:moveTo>
                    <a:pt x="0" y="33820"/>
                  </a:moveTo>
                  <a:lnTo>
                    <a:pt x="54140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10167815" y="5699726"/>
              <a:ext cx="57785" cy="28575"/>
            </a:xfrm>
            <a:custGeom>
              <a:avLst/>
              <a:gdLst/>
              <a:ahLst/>
              <a:cxnLst/>
              <a:rect l="l" t="t" r="r" b="b"/>
              <a:pathLst>
                <a:path w="57784" h="28575">
                  <a:moveTo>
                    <a:pt x="0" y="28359"/>
                  </a:moveTo>
                  <a:lnTo>
                    <a:pt x="57213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10225030" y="5688114"/>
              <a:ext cx="31115" cy="12065"/>
            </a:xfrm>
            <a:custGeom>
              <a:avLst/>
              <a:gdLst/>
              <a:ahLst/>
              <a:cxnLst/>
              <a:rect l="l" t="t" r="r" b="b"/>
              <a:pathLst>
                <a:path w="31115" h="12064">
                  <a:moveTo>
                    <a:pt x="0" y="11607"/>
                  </a:moveTo>
                  <a:lnTo>
                    <a:pt x="30645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10284712" y="5660453"/>
              <a:ext cx="62230" cy="17145"/>
            </a:xfrm>
            <a:custGeom>
              <a:avLst/>
              <a:gdLst/>
              <a:ahLst/>
              <a:cxnLst/>
              <a:rect l="l" t="t" r="r" b="b"/>
              <a:pathLst>
                <a:path w="62229" h="17145">
                  <a:moveTo>
                    <a:pt x="0" y="16662"/>
                  </a:moveTo>
                  <a:lnTo>
                    <a:pt x="61633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9572019" y="5024841"/>
              <a:ext cx="636270" cy="139065"/>
            </a:xfrm>
            <a:custGeom>
              <a:avLst/>
              <a:gdLst/>
              <a:ahLst/>
              <a:cxnLst/>
              <a:rect l="l" t="t" r="r" b="b"/>
              <a:pathLst>
                <a:path w="636270" h="139064">
                  <a:moveTo>
                    <a:pt x="635647" y="0"/>
                  </a:moveTo>
                  <a:lnTo>
                    <a:pt x="0" y="138684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9572026" y="5162242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4">
                  <a:moveTo>
                    <a:pt x="5969" y="0"/>
                  </a:moveTo>
                  <a:lnTo>
                    <a:pt x="0" y="1282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9572024" y="5163521"/>
              <a:ext cx="17145" cy="62230"/>
            </a:xfrm>
            <a:custGeom>
              <a:avLst/>
              <a:gdLst/>
              <a:ahLst/>
              <a:cxnLst/>
              <a:rect l="l" t="t" r="r" b="b"/>
              <a:pathLst>
                <a:path w="17145" h="62229">
                  <a:moveTo>
                    <a:pt x="0" y="0"/>
                  </a:moveTo>
                  <a:lnTo>
                    <a:pt x="16662" y="61633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9588690" y="5225154"/>
              <a:ext cx="22860" cy="60325"/>
            </a:xfrm>
            <a:custGeom>
              <a:avLst/>
              <a:gdLst/>
              <a:ahLst/>
              <a:cxnLst/>
              <a:rect l="l" t="t" r="r" b="b"/>
              <a:pathLst>
                <a:path w="22859" h="60325">
                  <a:moveTo>
                    <a:pt x="0" y="0"/>
                  </a:moveTo>
                  <a:lnTo>
                    <a:pt x="22606" y="59715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9611296" y="5284867"/>
              <a:ext cx="17145" cy="33655"/>
            </a:xfrm>
            <a:custGeom>
              <a:avLst/>
              <a:gdLst/>
              <a:ahLst/>
              <a:cxnLst/>
              <a:rect l="l" t="t" r="r" b="b"/>
              <a:pathLst>
                <a:path w="17145" h="33654">
                  <a:moveTo>
                    <a:pt x="0" y="0"/>
                  </a:moveTo>
                  <a:lnTo>
                    <a:pt x="16662" y="33604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9639660" y="5342082"/>
              <a:ext cx="34290" cy="54610"/>
            </a:xfrm>
            <a:custGeom>
              <a:avLst/>
              <a:gdLst/>
              <a:ahLst/>
              <a:cxnLst/>
              <a:rect l="l" t="t" r="r" b="b"/>
              <a:pathLst>
                <a:path w="34290" h="54610">
                  <a:moveTo>
                    <a:pt x="0" y="0"/>
                  </a:moveTo>
                  <a:lnTo>
                    <a:pt x="33845" y="5414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9673505" y="5396219"/>
              <a:ext cx="39370" cy="50800"/>
            </a:xfrm>
            <a:custGeom>
              <a:avLst/>
              <a:gdLst/>
              <a:ahLst/>
              <a:cxnLst/>
              <a:rect l="l" t="t" r="r" b="b"/>
              <a:pathLst>
                <a:path w="39370" h="50800">
                  <a:moveTo>
                    <a:pt x="0" y="0"/>
                  </a:moveTo>
                  <a:lnTo>
                    <a:pt x="38976" y="50571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9737363" y="5473237"/>
              <a:ext cx="19050" cy="20320"/>
            </a:xfrm>
            <a:custGeom>
              <a:avLst/>
              <a:gdLst/>
              <a:ahLst/>
              <a:cxnLst/>
              <a:rect l="l" t="t" r="r" b="b"/>
              <a:pathLst>
                <a:path w="19050" h="20320">
                  <a:moveTo>
                    <a:pt x="0" y="0"/>
                  </a:moveTo>
                  <a:lnTo>
                    <a:pt x="18859" y="2004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9756222" y="5493284"/>
              <a:ext cx="48260" cy="42545"/>
            </a:xfrm>
            <a:custGeom>
              <a:avLst/>
              <a:gdLst/>
              <a:ahLst/>
              <a:cxnLst/>
              <a:rect l="l" t="t" r="r" b="b"/>
              <a:pathLst>
                <a:path w="48259" h="42545">
                  <a:moveTo>
                    <a:pt x="0" y="0"/>
                  </a:moveTo>
                  <a:lnTo>
                    <a:pt x="48069" y="42024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9804298" y="5535297"/>
              <a:ext cx="52069" cy="37465"/>
            </a:xfrm>
            <a:custGeom>
              <a:avLst/>
              <a:gdLst/>
              <a:ahLst/>
              <a:cxnLst/>
              <a:rect l="l" t="t" r="r" b="b"/>
              <a:pathLst>
                <a:path w="52070" h="37464">
                  <a:moveTo>
                    <a:pt x="0" y="0"/>
                  </a:moveTo>
                  <a:lnTo>
                    <a:pt x="51968" y="37084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9856272" y="5572373"/>
              <a:ext cx="30480" cy="17780"/>
            </a:xfrm>
            <a:custGeom>
              <a:avLst/>
              <a:gdLst/>
              <a:ahLst/>
              <a:cxnLst/>
              <a:rect l="l" t="t" r="r" b="b"/>
              <a:pathLst>
                <a:path w="30479" h="17779">
                  <a:moveTo>
                    <a:pt x="0" y="0"/>
                  </a:moveTo>
                  <a:lnTo>
                    <a:pt x="30467" y="17487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9911630" y="5604150"/>
              <a:ext cx="58419" cy="26670"/>
            </a:xfrm>
            <a:custGeom>
              <a:avLst/>
              <a:gdLst/>
              <a:ahLst/>
              <a:cxnLst/>
              <a:rect l="l" t="t" r="r" b="b"/>
              <a:pathLst>
                <a:path w="58420" h="26670">
                  <a:moveTo>
                    <a:pt x="0" y="0"/>
                  </a:moveTo>
                  <a:lnTo>
                    <a:pt x="58216" y="26225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9969849" y="5630381"/>
              <a:ext cx="60960" cy="20955"/>
            </a:xfrm>
            <a:custGeom>
              <a:avLst/>
              <a:gdLst/>
              <a:ahLst/>
              <a:cxnLst/>
              <a:rect l="l" t="t" r="r" b="b"/>
              <a:pathLst>
                <a:path w="60959" h="20954">
                  <a:moveTo>
                    <a:pt x="0" y="0"/>
                  </a:moveTo>
                  <a:lnTo>
                    <a:pt x="60502" y="20408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10063440" y="5658410"/>
              <a:ext cx="29209" cy="6985"/>
            </a:xfrm>
            <a:custGeom>
              <a:avLst/>
              <a:gdLst/>
              <a:ahLst/>
              <a:cxnLst/>
              <a:rect l="l" t="t" r="r" b="b"/>
              <a:pathLst>
                <a:path w="29209" h="6985">
                  <a:moveTo>
                    <a:pt x="0" y="0"/>
                  </a:moveTo>
                  <a:lnTo>
                    <a:pt x="29121" y="6731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10092567" y="5665142"/>
              <a:ext cx="63500" cy="8255"/>
            </a:xfrm>
            <a:custGeom>
              <a:avLst/>
              <a:gdLst/>
              <a:ahLst/>
              <a:cxnLst/>
              <a:rect l="l" t="t" r="r" b="b"/>
              <a:pathLst>
                <a:path w="63500" h="8254">
                  <a:moveTo>
                    <a:pt x="0" y="0"/>
                  </a:moveTo>
                  <a:lnTo>
                    <a:pt x="63309" y="8204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10155872" y="5673337"/>
              <a:ext cx="64135" cy="2540"/>
            </a:xfrm>
            <a:custGeom>
              <a:avLst/>
              <a:gdLst/>
              <a:ahLst/>
              <a:cxnLst/>
              <a:rect l="l" t="t" r="r" b="b"/>
              <a:pathLst>
                <a:path w="64134" h="2539">
                  <a:moveTo>
                    <a:pt x="0" y="0"/>
                  </a:moveTo>
                  <a:lnTo>
                    <a:pt x="63830" y="1955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10219701" y="5673091"/>
              <a:ext cx="33020" cy="2540"/>
            </a:xfrm>
            <a:custGeom>
              <a:avLst/>
              <a:gdLst/>
              <a:ahLst/>
              <a:cxnLst/>
              <a:rect l="l" t="t" r="r" b="b"/>
              <a:pathLst>
                <a:path w="33020" h="2539">
                  <a:moveTo>
                    <a:pt x="0" y="2197"/>
                  </a:moveTo>
                  <a:lnTo>
                    <a:pt x="32727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10283374" y="5660451"/>
              <a:ext cx="63500" cy="10795"/>
            </a:xfrm>
            <a:custGeom>
              <a:avLst/>
              <a:gdLst/>
              <a:ahLst/>
              <a:cxnLst/>
              <a:rect l="l" t="t" r="r" b="b"/>
              <a:pathLst>
                <a:path w="63500" h="10795">
                  <a:moveTo>
                    <a:pt x="0" y="10540"/>
                  </a:moveTo>
                  <a:lnTo>
                    <a:pt x="62979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4848687" y="1107909"/>
              <a:ext cx="796925" cy="427990"/>
            </a:xfrm>
            <a:custGeom>
              <a:avLst/>
              <a:gdLst/>
              <a:ahLst/>
              <a:cxnLst/>
              <a:rect l="l" t="t" r="r" b="b"/>
              <a:pathLst>
                <a:path w="796925" h="427990">
                  <a:moveTo>
                    <a:pt x="93310" y="427583"/>
                  </a:moveTo>
                  <a:lnTo>
                    <a:pt x="0" y="0"/>
                  </a:lnTo>
                </a:path>
                <a:path w="796925" h="427990">
                  <a:moveTo>
                    <a:pt x="736605" y="0"/>
                  </a:moveTo>
                  <a:lnTo>
                    <a:pt x="796433" y="274154"/>
                  </a:lnTo>
                  <a:lnTo>
                    <a:pt x="93310" y="42758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1613935" y="1107913"/>
              <a:ext cx="3376295" cy="8468995"/>
            </a:xfrm>
            <a:custGeom>
              <a:avLst/>
              <a:gdLst/>
              <a:ahLst/>
              <a:cxnLst/>
              <a:rect l="l" t="t" r="r" b="b"/>
              <a:pathLst>
                <a:path w="3376295" h="8468995">
                  <a:moveTo>
                    <a:pt x="2976943" y="0"/>
                  </a:moveTo>
                  <a:lnTo>
                    <a:pt x="2866440" y="0"/>
                  </a:lnTo>
                  <a:lnTo>
                    <a:pt x="3270694" y="1852549"/>
                  </a:lnTo>
                  <a:lnTo>
                    <a:pt x="3376180" y="1829536"/>
                  </a:lnTo>
                  <a:lnTo>
                    <a:pt x="2976943" y="0"/>
                  </a:lnTo>
                  <a:close/>
                </a:path>
                <a:path w="3376295" h="8468995">
                  <a:moveTo>
                    <a:pt x="179959" y="0"/>
                  </a:moveTo>
                  <a:lnTo>
                    <a:pt x="38" y="0"/>
                  </a:lnTo>
                  <a:lnTo>
                    <a:pt x="38" y="926680"/>
                  </a:lnTo>
                  <a:lnTo>
                    <a:pt x="0" y="1286510"/>
                  </a:lnTo>
                  <a:lnTo>
                    <a:pt x="38" y="8468601"/>
                  </a:lnTo>
                  <a:lnTo>
                    <a:pt x="179959" y="8468601"/>
                  </a:lnTo>
                  <a:lnTo>
                    <a:pt x="1799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1613936" y="1107909"/>
              <a:ext cx="3376295" cy="8468995"/>
            </a:xfrm>
            <a:custGeom>
              <a:avLst/>
              <a:gdLst/>
              <a:ahLst/>
              <a:cxnLst/>
              <a:rect l="l" t="t" r="r" b="b"/>
              <a:pathLst>
                <a:path w="3376295" h="8468995">
                  <a:moveTo>
                    <a:pt x="3270694" y="1852555"/>
                  </a:moveTo>
                  <a:lnTo>
                    <a:pt x="3376168" y="1829542"/>
                  </a:lnTo>
                  <a:lnTo>
                    <a:pt x="2976935" y="0"/>
                  </a:lnTo>
                </a:path>
                <a:path w="3376295" h="8468995">
                  <a:moveTo>
                    <a:pt x="38" y="0"/>
                  </a:moveTo>
                  <a:lnTo>
                    <a:pt x="38" y="926687"/>
                  </a:lnTo>
                  <a:lnTo>
                    <a:pt x="0" y="1286529"/>
                  </a:lnTo>
                  <a:lnTo>
                    <a:pt x="38" y="8468601"/>
                  </a:lnTo>
                </a:path>
                <a:path w="3376295" h="8468995">
                  <a:moveTo>
                    <a:pt x="179946" y="8468601"/>
                  </a:moveTo>
                  <a:lnTo>
                    <a:pt x="179946" y="0"/>
                  </a:lnTo>
                </a:path>
                <a:path w="3376295" h="8468995">
                  <a:moveTo>
                    <a:pt x="2866438" y="0"/>
                  </a:moveTo>
                  <a:lnTo>
                    <a:pt x="3270694" y="1852555"/>
                  </a:lnTo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7814721" y="4918330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0" y="26873"/>
                  </a:moveTo>
                  <a:lnTo>
                    <a:pt x="123063" y="0"/>
                  </a:lnTo>
                  <a:lnTo>
                    <a:pt x="149923" y="123062"/>
                  </a:lnTo>
                  <a:lnTo>
                    <a:pt x="26873" y="149936"/>
                  </a:lnTo>
                  <a:lnTo>
                    <a:pt x="0" y="26873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7864591" y="5146861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0" y="26835"/>
                  </a:moveTo>
                  <a:lnTo>
                    <a:pt x="123063" y="0"/>
                  </a:lnTo>
                  <a:lnTo>
                    <a:pt x="149898" y="123050"/>
                  </a:lnTo>
                  <a:lnTo>
                    <a:pt x="26873" y="149898"/>
                  </a:lnTo>
                  <a:lnTo>
                    <a:pt x="0" y="26835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7586219" y="4968193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149898" y="123062"/>
                  </a:moveTo>
                  <a:lnTo>
                    <a:pt x="26835" y="149898"/>
                  </a:lnTo>
                  <a:lnTo>
                    <a:pt x="0" y="26885"/>
                  </a:lnTo>
                  <a:lnTo>
                    <a:pt x="123062" y="0"/>
                  </a:lnTo>
                  <a:lnTo>
                    <a:pt x="149898" y="123062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7636092" y="5196718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149898" y="123062"/>
                  </a:moveTo>
                  <a:lnTo>
                    <a:pt x="26835" y="149898"/>
                  </a:lnTo>
                  <a:lnTo>
                    <a:pt x="0" y="26860"/>
                  </a:lnTo>
                  <a:lnTo>
                    <a:pt x="123024" y="0"/>
                  </a:lnTo>
                  <a:lnTo>
                    <a:pt x="149898" y="123062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7239370" y="2281646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4">
                  <a:moveTo>
                    <a:pt x="0" y="26847"/>
                  </a:moveTo>
                  <a:lnTo>
                    <a:pt x="123063" y="0"/>
                  </a:lnTo>
                  <a:lnTo>
                    <a:pt x="149898" y="123050"/>
                  </a:lnTo>
                  <a:lnTo>
                    <a:pt x="26835" y="149898"/>
                  </a:lnTo>
                  <a:lnTo>
                    <a:pt x="0" y="26847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7289214" y="2510158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4">
                  <a:moveTo>
                    <a:pt x="0" y="26847"/>
                  </a:moveTo>
                  <a:lnTo>
                    <a:pt x="123050" y="0"/>
                  </a:lnTo>
                  <a:lnTo>
                    <a:pt x="149923" y="123037"/>
                  </a:lnTo>
                  <a:lnTo>
                    <a:pt x="26873" y="149898"/>
                  </a:lnTo>
                  <a:lnTo>
                    <a:pt x="0" y="26847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7010840" y="2331504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4">
                  <a:moveTo>
                    <a:pt x="149898" y="123050"/>
                  </a:moveTo>
                  <a:lnTo>
                    <a:pt x="26835" y="149898"/>
                  </a:lnTo>
                  <a:lnTo>
                    <a:pt x="0" y="26860"/>
                  </a:lnTo>
                  <a:lnTo>
                    <a:pt x="123062" y="0"/>
                  </a:lnTo>
                  <a:lnTo>
                    <a:pt x="149898" y="123050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6" name="object 36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057514" y="2556818"/>
              <a:ext cx="156298" cy="156298"/>
            </a:xfrm>
            <a:prstGeom prst="rect">
              <a:avLst/>
            </a:prstGeom>
          </p:spPr>
        </p:pic>
        <p:sp>
          <p:nvSpPr>
            <p:cNvPr id="367" name="object 367"/>
            <p:cNvSpPr/>
            <p:nvPr/>
          </p:nvSpPr>
          <p:spPr>
            <a:xfrm>
              <a:off x="9832997" y="4243912"/>
              <a:ext cx="505459" cy="780415"/>
            </a:xfrm>
            <a:custGeom>
              <a:avLst/>
              <a:gdLst/>
              <a:ahLst/>
              <a:cxnLst/>
              <a:rect l="l" t="t" r="r" b="b"/>
              <a:pathLst>
                <a:path w="505459" h="780414">
                  <a:moveTo>
                    <a:pt x="0" y="76708"/>
                  </a:moveTo>
                  <a:lnTo>
                    <a:pt x="351574" y="0"/>
                  </a:lnTo>
                  <a:lnTo>
                    <a:pt x="505002" y="703110"/>
                  </a:lnTo>
                  <a:lnTo>
                    <a:pt x="153454" y="779830"/>
                  </a:lnTo>
                  <a:lnTo>
                    <a:pt x="0" y="76708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10408372" y="6905289"/>
              <a:ext cx="238760" cy="1145540"/>
            </a:xfrm>
            <a:custGeom>
              <a:avLst/>
              <a:gdLst/>
              <a:ahLst/>
              <a:cxnLst/>
              <a:rect l="l" t="t" r="r" b="b"/>
              <a:pathLst>
                <a:path w="238759" h="1145540">
                  <a:moveTo>
                    <a:pt x="238519" y="0"/>
                  </a:moveTo>
                  <a:lnTo>
                    <a:pt x="0" y="52039"/>
                  </a:lnTo>
                  <a:lnTo>
                    <a:pt x="238519" y="1145070"/>
                  </a:lnTo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1613975" y="1107910"/>
              <a:ext cx="0" cy="8468995"/>
            </a:xfrm>
            <a:custGeom>
              <a:avLst/>
              <a:gdLst/>
              <a:ahLst/>
              <a:cxnLst/>
              <a:rect l="l" t="t" r="r" b="b"/>
              <a:pathLst>
                <a:path h="8468995">
                  <a:moveTo>
                    <a:pt x="0" y="846860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1793886" y="7757482"/>
              <a:ext cx="6443980" cy="1494155"/>
            </a:xfrm>
            <a:custGeom>
              <a:avLst/>
              <a:gdLst/>
              <a:ahLst/>
              <a:cxnLst/>
              <a:rect l="l" t="t" r="r" b="b"/>
              <a:pathLst>
                <a:path w="6443980" h="1494154">
                  <a:moveTo>
                    <a:pt x="6424599" y="0"/>
                  </a:moveTo>
                  <a:lnTo>
                    <a:pt x="88" y="1401953"/>
                  </a:lnTo>
                  <a:lnTo>
                    <a:pt x="0" y="1494053"/>
                  </a:lnTo>
                  <a:lnTo>
                    <a:pt x="6443764" y="87871"/>
                  </a:lnTo>
                  <a:lnTo>
                    <a:pt x="6424599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1" name="object 37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05997" y="9488799"/>
              <a:ext cx="112753" cy="90912"/>
            </a:xfrm>
            <a:prstGeom prst="rect">
              <a:avLst/>
            </a:prstGeom>
          </p:spPr>
        </p:pic>
        <p:sp>
          <p:nvSpPr>
            <p:cNvPr id="372" name="object 372"/>
            <p:cNvSpPr/>
            <p:nvPr/>
          </p:nvSpPr>
          <p:spPr>
            <a:xfrm>
              <a:off x="8962555" y="7420164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9046944" y="7806866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8970232" y="7455320"/>
              <a:ext cx="76835" cy="351790"/>
            </a:xfrm>
            <a:custGeom>
              <a:avLst/>
              <a:gdLst/>
              <a:ahLst/>
              <a:cxnLst/>
              <a:rect l="l" t="t" r="r" b="b"/>
              <a:pathLst>
                <a:path w="76834" h="351790">
                  <a:moveTo>
                    <a:pt x="0" y="0"/>
                  </a:moveTo>
                  <a:lnTo>
                    <a:pt x="76708" y="351548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8955090" y="7445601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9031795" y="7797153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30289" y="19431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8984823" y="7466654"/>
              <a:ext cx="231775" cy="288925"/>
            </a:xfrm>
            <a:custGeom>
              <a:avLst/>
              <a:gdLst/>
              <a:ahLst/>
              <a:cxnLst/>
              <a:rect l="l" t="t" r="r" b="b"/>
              <a:pathLst>
                <a:path w="231775" h="288925">
                  <a:moveTo>
                    <a:pt x="177101" y="0"/>
                  </a:moveTo>
                  <a:lnTo>
                    <a:pt x="0" y="38671"/>
                  </a:lnTo>
                  <a:lnTo>
                    <a:pt x="54559" y="288696"/>
                  </a:lnTo>
                  <a:lnTo>
                    <a:pt x="231660" y="250037"/>
                  </a:lnTo>
                  <a:lnTo>
                    <a:pt x="1771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8387176" y="4783458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8471565" y="5170162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8394853" y="4818617"/>
              <a:ext cx="76835" cy="351790"/>
            </a:xfrm>
            <a:custGeom>
              <a:avLst/>
              <a:gdLst/>
              <a:ahLst/>
              <a:cxnLst/>
              <a:rect l="l" t="t" r="r" b="b"/>
              <a:pathLst>
                <a:path w="76834" h="351789">
                  <a:moveTo>
                    <a:pt x="0" y="0"/>
                  </a:moveTo>
                  <a:lnTo>
                    <a:pt x="76708" y="351548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8379711" y="4808898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8456416" y="5160451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8409443" y="4829949"/>
              <a:ext cx="231775" cy="288925"/>
            </a:xfrm>
            <a:custGeom>
              <a:avLst/>
              <a:gdLst/>
              <a:ahLst/>
              <a:cxnLst/>
              <a:rect l="l" t="t" r="r" b="b"/>
              <a:pathLst>
                <a:path w="231775" h="288925">
                  <a:moveTo>
                    <a:pt x="177101" y="0"/>
                  </a:moveTo>
                  <a:lnTo>
                    <a:pt x="0" y="38671"/>
                  </a:lnTo>
                  <a:lnTo>
                    <a:pt x="54559" y="288696"/>
                  </a:lnTo>
                  <a:lnTo>
                    <a:pt x="231660" y="250037"/>
                  </a:lnTo>
                  <a:lnTo>
                    <a:pt x="1771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8390100" y="7555071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0" y="26835"/>
                  </a:moveTo>
                  <a:lnTo>
                    <a:pt x="123063" y="0"/>
                  </a:lnTo>
                  <a:lnTo>
                    <a:pt x="149898" y="123024"/>
                  </a:lnTo>
                  <a:lnTo>
                    <a:pt x="26873" y="149898"/>
                  </a:lnTo>
                  <a:lnTo>
                    <a:pt x="0" y="26835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8439971" y="7783558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0" y="26873"/>
                  </a:moveTo>
                  <a:lnTo>
                    <a:pt x="123063" y="0"/>
                  </a:lnTo>
                  <a:lnTo>
                    <a:pt x="149898" y="123062"/>
                  </a:lnTo>
                  <a:lnTo>
                    <a:pt x="26835" y="149898"/>
                  </a:lnTo>
                  <a:lnTo>
                    <a:pt x="0" y="26873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6" name="object 38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58399" y="7601696"/>
              <a:ext cx="156298" cy="156298"/>
            </a:xfrm>
            <a:prstGeom prst="rect">
              <a:avLst/>
            </a:prstGeom>
          </p:spPr>
        </p:pic>
        <p:pic>
          <p:nvPicPr>
            <p:cNvPr id="387" name="object 38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208242" y="7830222"/>
              <a:ext cx="156298" cy="156298"/>
            </a:xfrm>
            <a:prstGeom prst="rect">
              <a:avLst/>
            </a:prstGeom>
          </p:spPr>
        </p:pic>
        <p:pic>
          <p:nvPicPr>
            <p:cNvPr id="388" name="object 38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00230" y="6375425"/>
              <a:ext cx="75615" cy="75615"/>
            </a:xfrm>
            <a:prstGeom prst="rect">
              <a:avLst/>
            </a:prstGeom>
          </p:spPr>
        </p:pic>
        <p:pic>
          <p:nvPicPr>
            <p:cNvPr id="389" name="object 38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00230" y="6280341"/>
              <a:ext cx="75615" cy="75615"/>
            </a:xfrm>
            <a:prstGeom prst="rect">
              <a:avLst/>
            </a:prstGeom>
          </p:spPr>
        </p:pic>
        <p:sp>
          <p:nvSpPr>
            <p:cNvPr id="390" name="object 390"/>
            <p:cNvSpPr/>
            <p:nvPr/>
          </p:nvSpPr>
          <p:spPr>
            <a:xfrm>
              <a:off x="1793892" y="2484063"/>
              <a:ext cx="5293360" cy="1243330"/>
            </a:xfrm>
            <a:custGeom>
              <a:avLst/>
              <a:gdLst/>
              <a:ahLst/>
              <a:cxnLst/>
              <a:rect l="l" t="t" r="r" b="b"/>
              <a:pathLst>
                <a:path w="5293359" h="1243329">
                  <a:moveTo>
                    <a:pt x="5273865" y="0"/>
                  </a:moveTo>
                  <a:lnTo>
                    <a:pt x="88" y="1150861"/>
                  </a:lnTo>
                  <a:lnTo>
                    <a:pt x="0" y="1242961"/>
                  </a:lnTo>
                  <a:lnTo>
                    <a:pt x="5293029" y="87896"/>
                  </a:lnTo>
                  <a:lnTo>
                    <a:pt x="5273865" y="0"/>
                  </a:lnTo>
                  <a:close/>
                </a:path>
              </a:pathLst>
            </a:custGeom>
            <a:ln w="9143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1" name="object 39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69038" y="7965044"/>
              <a:ext cx="124829" cy="110958"/>
            </a:xfrm>
            <a:prstGeom prst="rect">
              <a:avLst/>
            </a:prstGeom>
          </p:spPr>
        </p:pic>
        <p:sp>
          <p:nvSpPr>
            <p:cNvPr id="392" name="object 392"/>
            <p:cNvSpPr/>
            <p:nvPr/>
          </p:nvSpPr>
          <p:spPr>
            <a:xfrm>
              <a:off x="8386536" y="8049802"/>
              <a:ext cx="133350" cy="609600"/>
            </a:xfrm>
            <a:custGeom>
              <a:avLst/>
              <a:gdLst/>
              <a:ahLst/>
              <a:cxnLst/>
              <a:rect l="l" t="t" r="r" b="b"/>
              <a:pathLst>
                <a:path w="133350" h="609600">
                  <a:moveTo>
                    <a:pt x="0" y="0"/>
                  </a:moveTo>
                  <a:lnTo>
                    <a:pt x="132981" y="609384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3" name="object 39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358894" y="7905423"/>
              <a:ext cx="111963" cy="86131"/>
            </a:xfrm>
            <a:prstGeom prst="rect">
              <a:avLst/>
            </a:prstGeom>
          </p:spPr>
        </p:pic>
        <p:sp>
          <p:nvSpPr>
            <p:cNvPr id="394" name="object 394"/>
            <p:cNvSpPr/>
            <p:nvPr/>
          </p:nvSpPr>
          <p:spPr>
            <a:xfrm>
              <a:off x="8483751" y="8032895"/>
              <a:ext cx="145415" cy="664845"/>
            </a:xfrm>
            <a:custGeom>
              <a:avLst/>
              <a:gdLst/>
              <a:ahLst/>
              <a:cxnLst/>
              <a:rect l="l" t="t" r="r" b="b"/>
              <a:pathLst>
                <a:path w="145415" h="664845">
                  <a:moveTo>
                    <a:pt x="0" y="0"/>
                  </a:moveTo>
                  <a:lnTo>
                    <a:pt x="145021" y="664464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5" name="object 39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515215" y="8630780"/>
              <a:ext cx="118407" cy="93446"/>
            </a:xfrm>
            <a:prstGeom prst="rect">
              <a:avLst/>
            </a:prstGeom>
          </p:spPr>
        </p:pic>
        <p:sp>
          <p:nvSpPr>
            <p:cNvPr id="396" name="object 396"/>
            <p:cNvSpPr/>
            <p:nvPr/>
          </p:nvSpPr>
          <p:spPr>
            <a:xfrm>
              <a:off x="8425073" y="8025826"/>
              <a:ext cx="152400" cy="636905"/>
            </a:xfrm>
            <a:custGeom>
              <a:avLst/>
              <a:gdLst/>
              <a:ahLst/>
              <a:cxnLst/>
              <a:rect l="l" t="t" r="r" b="b"/>
              <a:pathLst>
                <a:path w="152400" h="636904">
                  <a:moveTo>
                    <a:pt x="14046" y="0"/>
                  </a:moveTo>
                  <a:lnTo>
                    <a:pt x="152234" y="633260"/>
                  </a:lnTo>
                  <a:lnTo>
                    <a:pt x="138188" y="636346"/>
                  </a:lnTo>
                  <a:lnTo>
                    <a:pt x="0" y="3048"/>
                  </a:lnTo>
                  <a:lnTo>
                    <a:pt x="14046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7" name="object 39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528132" y="8694064"/>
              <a:ext cx="119278" cy="89358"/>
            </a:xfrm>
            <a:prstGeom prst="rect">
              <a:avLst/>
            </a:prstGeom>
          </p:spPr>
        </p:pic>
        <p:sp>
          <p:nvSpPr>
            <p:cNvPr id="398" name="object 398"/>
            <p:cNvSpPr/>
            <p:nvPr/>
          </p:nvSpPr>
          <p:spPr>
            <a:xfrm>
              <a:off x="8629045" y="8698634"/>
              <a:ext cx="191770" cy="878205"/>
            </a:xfrm>
            <a:custGeom>
              <a:avLst/>
              <a:gdLst/>
              <a:ahLst/>
              <a:cxnLst/>
              <a:rect l="l" t="t" r="r" b="b"/>
              <a:pathLst>
                <a:path w="191770" h="878204">
                  <a:moveTo>
                    <a:pt x="0" y="0"/>
                  </a:moveTo>
                  <a:lnTo>
                    <a:pt x="191571" y="877877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8583866" y="8753533"/>
              <a:ext cx="166370" cy="699770"/>
            </a:xfrm>
            <a:custGeom>
              <a:avLst/>
              <a:gdLst/>
              <a:ahLst/>
              <a:cxnLst/>
              <a:rect l="l" t="t" r="r" b="b"/>
              <a:pathLst>
                <a:path w="166370" h="699770">
                  <a:moveTo>
                    <a:pt x="14071" y="0"/>
                  </a:moveTo>
                  <a:lnTo>
                    <a:pt x="166077" y="696582"/>
                  </a:lnTo>
                  <a:lnTo>
                    <a:pt x="151993" y="699655"/>
                  </a:lnTo>
                  <a:lnTo>
                    <a:pt x="0" y="3073"/>
                  </a:lnTo>
                  <a:lnTo>
                    <a:pt x="14071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8545353" y="8777542"/>
              <a:ext cx="147320" cy="673100"/>
            </a:xfrm>
            <a:custGeom>
              <a:avLst/>
              <a:gdLst/>
              <a:ahLst/>
              <a:cxnLst/>
              <a:rect l="l" t="t" r="r" b="b"/>
              <a:pathLst>
                <a:path w="147320" h="673100">
                  <a:moveTo>
                    <a:pt x="0" y="0"/>
                  </a:moveTo>
                  <a:lnTo>
                    <a:pt x="146786" y="672668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1" name="object 40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674307" y="9359800"/>
              <a:ext cx="128525" cy="153097"/>
            </a:xfrm>
            <a:prstGeom prst="rect">
              <a:avLst/>
            </a:prstGeom>
          </p:spPr>
        </p:pic>
        <p:sp>
          <p:nvSpPr>
            <p:cNvPr id="402" name="object 402"/>
            <p:cNvSpPr/>
            <p:nvPr/>
          </p:nvSpPr>
          <p:spPr>
            <a:xfrm>
              <a:off x="8216574" y="7610025"/>
              <a:ext cx="244475" cy="318770"/>
            </a:xfrm>
            <a:custGeom>
              <a:avLst/>
              <a:gdLst/>
              <a:ahLst/>
              <a:cxnLst/>
              <a:rect l="l" t="t" r="r" b="b"/>
              <a:pathLst>
                <a:path w="244475" h="318770">
                  <a:moveTo>
                    <a:pt x="179679" y="0"/>
                  </a:moveTo>
                  <a:lnTo>
                    <a:pt x="74206" y="22999"/>
                  </a:lnTo>
                  <a:lnTo>
                    <a:pt x="94919" y="117932"/>
                  </a:lnTo>
                  <a:lnTo>
                    <a:pt x="0" y="138645"/>
                  </a:lnTo>
                  <a:lnTo>
                    <a:pt x="22999" y="244119"/>
                  </a:lnTo>
                  <a:lnTo>
                    <a:pt x="117919" y="223405"/>
                  </a:lnTo>
                  <a:lnTo>
                    <a:pt x="138633" y="318338"/>
                  </a:lnTo>
                  <a:lnTo>
                    <a:pt x="244119" y="295300"/>
                  </a:lnTo>
                  <a:lnTo>
                    <a:pt x="1796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8216573" y="7610025"/>
              <a:ext cx="244475" cy="318770"/>
            </a:xfrm>
            <a:custGeom>
              <a:avLst/>
              <a:gdLst/>
              <a:ahLst/>
              <a:cxnLst/>
              <a:rect l="l" t="t" r="r" b="b"/>
              <a:pathLst>
                <a:path w="244475" h="318770">
                  <a:moveTo>
                    <a:pt x="179679" y="0"/>
                  </a:moveTo>
                  <a:lnTo>
                    <a:pt x="74206" y="22999"/>
                  </a:lnTo>
                  <a:lnTo>
                    <a:pt x="94919" y="117932"/>
                  </a:lnTo>
                  <a:lnTo>
                    <a:pt x="0" y="138645"/>
                  </a:lnTo>
                  <a:lnTo>
                    <a:pt x="22999" y="244119"/>
                  </a:lnTo>
                  <a:lnTo>
                    <a:pt x="117919" y="223405"/>
                  </a:lnTo>
                  <a:lnTo>
                    <a:pt x="138633" y="318338"/>
                  </a:lnTo>
                  <a:lnTo>
                    <a:pt x="244119" y="295300"/>
                  </a:lnTo>
                  <a:lnTo>
                    <a:pt x="179679" y="0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4" name="object 40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779858" y="5265072"/>
              <a:ext cx="119291" cy="89320"/>
            </a:xfrm>
            <a:prstGeom prst="rect">
              <a:avLst/>
            </a:prstGeom>
          </p:spPr>
        </p:pic>
        <p:sp>
          <p:nvSpPr>
            <p:cNvPr id="405" name="object 405"/>
            <p:cNvSpPr/>
            <p:nvPr/>
          </p:nvSpPr>
          <p:spPr>
            <a:xfrm>
              <a:off x="7835857" y="5325814"/>
              <a:ext cx="179705" cy="760730"/>
            </a:xfrm>
            <a:custGeom>
              <a:avLst/>
              <a:gdLst/>
              <a:ahLst/>
              <a:cxnLst/>
              <a:rect l="l" t="t" r="r" b="b"/>
              <a:pathLst>
                <a:path w="179704" h="760729">
                  <a:moveTo>
                    <a:pt x="165252" y="760336"/>
                  </a:moveTo>
                  <a:lnTo>
                    <a:pt x="0" y="3086"/>
                  </a:lnTo>
                  <a:lnTo>
                    <a:pt x="14071" y="0"/>
                  </a:lnTo>
                  <a:lnTo>
                    <a:pt x="179324" y="757262"/>
                  </a:lnTo>
                  <a:lnTo>
                    <a:pt x="165252" y="760336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6" name="object 40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277886" y="7543147"/>
              <a:ext cx="118404" cy="93472"/>
            </a:xfrm>
            <a:prstGeom prst="rect">
              <a:avLst/>
            </a:prstGeom>
          </p:spPr>
        </p:pic>
        <p:sp>
          <p:nvSpPr>
            <p:cNvPr id="407" name="object 407"/>
            <p:cNvSpPr/>
            <p:nvPr/>
          </p:nvSpPr>
          <p:spPr>
            <a:xfrm>
              <a:off x="8128489" y="6867271"/>
              <a:ext cx="154305" cy="706120"/>
            </a:xfrm>
            <a:custGeom>
              <a:avLst/>
              <a:gdLst/>
              <a:ahLst/>
              <a:cxnLst/>
              <a:rect l="l" t="t" r="r" b="b"/>
              <a:pathLst>
                <a:path w="154304" h="706120">
                  <a:moveTo>
                    <a:pt x="153974" y="70558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8219094" y="6820026"/>
              <a:ext cx="159385" cy="727710"/>
            </a:xfrm>
            <a:custGeom>
              <a:avLst/>
              <a:gdLst/>
              <a:ahLst/>
              <a:cxnLst/>
              <a:rect l="l" t="t" r="r" b="b"/>
              <a:pathLst>
                <a:path w="159384" h="727709">
                  <a:moveTo>
                    <a:pt x="158788" y="72769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8167004" y="6843269"/>
              <a:ext cx="173355" cy="732790"/>
            </a:xfrm>
            <a:custGeom>
              <a:avLst/>
              <a:gdLst/>
              <a:ahLst/>
              <a:cxnLst/>
              <a:rect l="l" t="t" r="r" b="b"/>
              <a:pathLst>
                <a:path w="173354" h="732790">
                  <a:moveTo>
                    <a:pt x="159207" y="732574"/>
                  </a:moveTo>
                  <a:lnTo>
                    <a:pt x="0" y="3073"/>
                  </a:lnTo>
                  <a:lnTo>
                    <a:pt x="14058" y="0"/>
                  </a:lnTo>
                  <a:lnTo>
                    <a:pt x="173240" y="729500"/>
                  </a:lnTo>
                  <a:lnTo>
                    <a:pt x="159207" y="732574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7887648" y="5301257"/>
              <a:ext cx="331470" cy="1517650"/>
            </a:xfrm>
            <a:custGeom>
              <a:avLst/>
              <a:gdLst/>
              <a:ahLst/>
              <a:cxnLst/>
              <a:rect l="l" t="t" r="r" b="b"/>
              <a:pathLst>
                <a:path w="331470" h="1517650">
                  <a:moveTo>
                    <a:pt x="331139" y="151744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8001607" y="6085213"/>
              <a:ext cx="172720" cy="730250"/>
            </a:xfrm>
            <a:custGeom>
              <a:avLst/>
              <a:gdLst/>
              <a:ahLst/>
              <a:cxnLst/>
              <a:rect l="l" t="t" r="r" b="b"/>
              <a:pathLst>
                <a:path w="172720" h="730250">
                  <a:moveTo>
                    <a:pt x="158597" y="729957"/>
                  </a:moveTo>
                  <a:lnTo>
                    <a:pt x="0" y="3035"/>
                  </a:lnTo>
                  <a:lnTo>
                    <a:pt x="14033" y="0"/>
                  </a:lnTo>
                  <a:lnTo>
                    <a:pt x="172669" y="726884"/>
                  </a:lnTo>
                  <a:lnTo>
                    <a:pt x="158597" y="729957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7963065" y="6109189"/>
              <a:ext cx="153670" cy="703580"/>
            </a:xfrm>
            <a:custGeom>
              <a:avLst/>
              <a:gdLst/>
              <a:ahLst/>
              <a:cxnLst/>
              <a:rect l="l" t="t" r="r" b="b"/>
              <a:pathLst>
                <a:path w="153670" h="703579">
                  <a:moveTo>
                    <a:pt x="153390" y="70299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7797355" y="5349820"/>
              <a:ext cx="160655" cy="733425"/>
            </a:xfrm>
            <a:custGeom>
              <a:avLst/>
              <a:gdLst/>
              <a:ahLst/>
              <a:cxnLst/>
              <a:rect l="l" t="t" r="r" b="b"/>
              <a:pathLst>
                <a:path w="160654" h="733425">
                  <a:moveTo>
                    <a:pt x="0" y="0"/>
                  </a:moveTo>
                  <a:lnTo>
                    <a:pt x="160032" y="73333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4" name="object 41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946477" y="6024428"/>
              <a:ext cx="118377" cy="89327"/>
            </a:xfrm>
            <a:prstGeom prst="rect">
              <a:avLst/>
            </a:prstGeom>
          </p:spPr>
        </p:pic>
        <p:pic>
          <p:nvPicPr>
            <p:cNvPr id="415" name="object 41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112182" y="6783790"/>
              <a:ext cx="118376" cy="89358"/>
            </a:xfrm>
            <a:prstGeom prst="rect">
              <a:avLst/>
            </a:prstGeom>
          </p:spPr>
        </p:pic>
        <p:pic>
          <p:nvPicPr>
            <p:cNvPr id="416" name="object 41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628130" y="8400375"/>
              <a:ext cx="450283" cy="299172"/>
            </a:xfrm>
            <a:prstGeom prst="rect">
              <a:avLst/>
            </a:prstGeom>
          </p:spPr>
        </p:pic>
        <p:sp>
          <p:nvSpPr>
            <p:cNvPr id="417" name="object 417"/>
            <p:cNvSpPr/>
            <p:nvPr/>
          </p:nvSpPr>
          <p:spPr>
            <a:xfrm>
              <a:off x="9097945" y="8309118"/>
              <a:ext cx="36830" cy="63500"/>
            </a:xfrm>
            <a:custGeom>
              <a:avLst/>
              <a:gdLst/>
              <a:ahLst/>
              <a:cxnLst/>
              <a:rect l="l" t="t" r="r" b="b"/>
              <a:pathLst>
                <a:path w="36829" h="63500">
                  <a:moveTo>
                    <a:pt x="0" y="63499"/>
                  </a:moveTo>
                  <a:lnTo>
                    <a:pt x="36474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9134413" y="8242339"/>
              <a:ext cx="30480" cy="67310"/>
            </a:xfrm>
            <a:custGeom>
              <a:avLst/>
              <a:gdLst/>
              <a:ahLst/>
              <a:cxnLst/>
              <a:rect l="l" t="t" r="r" b="b"/>
              <a:pathLst>
                <a:path w="30479" h="67309">
                  <a:moveTo>
                    <a:pt x="0" y="66789"/>
                  </a:moveTo>
                  <a:lnTo>
                    <a:pt x="30099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9164512" y="8172979"/>
              <a:ext cx="23495" cy="69850"/>
            </a:xfrm>
            <a:custGeom>
              <a:avLst/>
              <a:gdLst/>
              <a:ahLst/>
              <a:cxnLst/>
              <a:rect l="l" t="t" r="r" b="b"/>
              <a:pathLst>
                <a:path w="23495" h="69850">
                  <a:moveTo>
                    <a:pt x="0" y="69367"/>
                  </a:moveTo>
                  <a:lnTo>
                    <a:pt x="23368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9187881" y="8101627"/>
              <a:ext cx="16510" cy="71755"/>
            </a:xfrm>
            <a:custGeom>
              <a:avLst/>
              <a:gdLst/>
              <a:ahLst/>
              <a:cxnLst/>
              <a:rect l="l" t="t" r="r" b="b"/>
              <a:pathLst>
                <a:path w="16509" h="71754">
                  <a:moveTo>
                    <a:pt x="0" y="71348"/>
                  </a:moveTo>
                  <a:lnTo>
                    <a:pt x="16471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9204364" y="8028993"/>
              <a:ext cx="9525" cy="73025"/>
            </a:xfrm>
            <a:custGeom>
              <a:avLst/>
              <a:gdLst/>
              <a:ahLst/>
              <a:cxnLst/>
              <a:rect l="l" t="t" r="r" b="b"/>
              <a:pathLst>
                <a:path w="9525" h="73025">
                  <a:moveTo>
                    <a:pt x="0" y="72631"/>
                  </a:moveTo>
                  <a:lnTo>
                    <a:pt x="9423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9213777" y="7955816"/>
              <a:ext cx="2540" cy="73660"/>
            </a:xfrm>
            <a:custGeom>
              <a:avLst/>
              <a:gdLst/>
              <a:ahLst/>
              <a:cxnLst/>
              <a:rect l="l" t="t" r="r" b="b"/>
              <a:pathLst>
                <a:path w="2540" h="73659">
                  <a:moveTo>
                    <a:pt x="0" y="73177"/>
                  </a:moveTo>
                  <a:lnTo>
                    <a:pt x="2222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9211061" y="7882764"/>
              <a:ext cx="5080" cy="73660"/>
            </a:xfrm>
            <a:custGeom>
              <a:avLst/>
              <a:gdLst/>
              <a:ahLst/>
              <a:cxnLst/>
              <a:rect l="l" t="t" r="r" b="b"/>
              <a:pathLst>
                <a:path w="5079" h="73659">
                  <a:moveTo>
                    <a:pt x="4940" y="7305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9198961" y="7810531"/>
              <a:ext cx="12700" cy="72390"/>
            </a:xfrm>
            <a:custGeom>
              <a:avLst/>
              <a:gdLst/>
              <a:ahLst/>
              <a:cxnLst/>
              <a:rect l="l" t="t" r="r" b="b"/>
              <a:pathLst>
                <a:path w="12700" h="72390">
                  <a:moveTo>
                    <a:pt x="12103" y="7222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8469939" y="7810523"/>
              <a:ext cx="729615" cy="159385"/>
            </a:xfrm>
            <a:custGeom>
              <a:avLst/>
              <a:gdLst/>
              <a:ahLst/>
              <a:cxnLst/>
              <a:rect l="l" t="t" r="r" b="b"/>
              <a:pathLst>
                <a:path w="729615" h="159384">
                  <a:moveTo>
                    <a:pt x="729030" y="0"/>
                  </a:moveTo>
                  <a:lnTo>
                    <a:pt x="0" y="159092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8629045" y="8686569"/>
              <a:ext cx="72390" cy="12065"/>
            </a:xfrm>
            <a:custGeom>
              <a:avLst/>
              <a:gdLst/>
              <a:ahLst/>
              <a:cxnLst/>
              <a:rect l="l" t="t" r="r" b="b"/>
              <a:pathLst>
                <a:path w="72390" h="12065">
                  <a:moveTo>
                    <a:pt x="0" y="12064"/>
                  </a:moveTo>
                  <a:lnTo>
                    <a:pt x="72199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8701247" y="8681604"/>
              <a:ext cx="73660" cy="5080"/>
            </a:xfrm>
            <a:custGeom>
              <a:avLst/>
              <a:gdLst/>
              <a:ahLst/>
              <a:cxnLst/>
              <a:rect l="l" t="t" r="r" b="b"/>
              <a:pathLst>
                <a:path w="73659" h="5079">
                  <a:moveTo>
                    <a:pt x="0" y="4965"/>
                  </a:moveTo>
                  <a:lnTo>
                    <a:pt x="73088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8774335" y="8681604"/>
              <a:ext cx="73660" cy="2540"/>
            </a:xfrm>
            <a:custGeom>
              <a:avLst/>
              <a:gdLst/>
              <a:ahLst/>
              <a:cxnLst/>
              <a:rect l="l" t="t" r="r" b="b"/>
              <a:pathLst>
                <a:path w="73659" h="2540">
                  <a:moveTo>
                    <a:pt x="0" y="0"/>
                  </a:moveTo>
                  <a:lnTo>
                    <a:pt x="73177" y="226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8847514" y="8683859"/>
              <a:ext cx="73025" cy="9525"/>
            </a:xfrm>
            <a:custGeom>
              <a:avLst/>
              <a:gdLst/>
              <a:ahLst/>
              <a:cxnLst/>
              <a:rect l="l" t="t" r="r" b="b"/>
              <a:pathLst>
                <a:path w="73025" h="9525">
                  <a:moveTo>
                    <a:pt x="0" y="0"/>
                  </a:moveTo>
                  <a:lnTo>
                    <a:pt x="72631" y="9385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8920145" y="8693241"/>
              <a:ext cx="71755" cy="16510"/>
            </a:xfrm>
            <a:custGeom>
              <a:avLst/>
              <a:gdLst/>
              <a:ahLst/>
              <a:cxnLst/>
              <a:rect l="l" t="t" r="r" b="b"/>
              <a:pathLst>
                <a:path w="71754" h="16509">
                  <a:moveTo>
                    <a:pt x="0" y="0"/>
                  </a:moveTo>
                  <a:lnTo>
                    <a:pt x="71348" y="16471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8991497" y="8709725"/>
              <a:ext cx="69850" cy="23495"/>
            </a:xfrm>
            <a:custGeom>
              <a:avLst/>
              <a:gdLst/>
              <a:ahLst/>
              <a:cxnLst/>
              <a:rect l="l" t="t" r="r" b="b"/>
              <a:pathLst>
                <a:path w="69850" h="23495">
                  <a:moveTo>
                    <a:pt x="0" y="0"/>
                  </a:moveTo>
                  <a:lnTo>
                    <a:pt x="69367" y="23393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9060868" y="8733123"/>
              <a:ext cx="67310" cy="30480"/>
            </a:xfrm>
            <a:custGeom>
              <a:avLst/>
              <a:gdLst/>
              <a:ahLst/>
              <a:cxnLst/>
              <a:rect l="l" t="t" r="r" b="b"/>
              <a:pathLst>
                <a:path w="67309" h="30479">
                  <a:moveTo>
                    <a:pt x="0" y="0"/>
                  </a:moveTo>
                  <a:lnTo>
                    <a:pt x="66789" y="30073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9127648" y="8763191"/>
              <a:ext cx="33020" cy="19050"/>
            </a:xfrm>
            <a:custGeom>
              <a:avLst/>
              <a:gdLst/>
              <a:ahLst/>
              <a:cxnLst/>
              <a:rect l="l" t="t" r="r" b="b"/>
              <a:pathLst>
                <a:path w="33020" h="19050">
                  <a:moveTo>
                    <a:pt x="0" y="0"/>
                  </a:moveTo>
                  <a:lnTo>
                    <a:pt x="32931" y="18948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4" name="object 43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190226" y="8798746"/>
              <a:ext cx="327842" cy="470749"/>
            </a:xfrm>
            <a:prstGeom prst="rect">
              <a:avLst/>
            </a:prstGeom>
          </p:spPr>
        </p:pic>
        <p:sp>
          <p:nvSpPr>
            <p:cNvPr id="435" name="object 435"/>
            <p:cNvSpPr/>
            <p:nvPr/>
          </p:nvSpPr>
          <p:spPr>
            <a:xfrm>
              <a:off x="8788125" y="9268590"/>
              <a:ext cx="729615" cy="159385"/>
            </a:xfrm>
            <a:custGeom>
              <a:avLst/>
              <a:gdLst/>
              <a:ahLst/>
              <a:cxnLst/>
              <a:rect l="l" t="t" r="r" b="b"/>
              <a:pathLst>
                <a:path w="729615" h="159384">
                  <a:moveTo>
                    <a:pt x="729030" y="0"/>
                  </a:moveTo>
                  <a:lnTo>
                    <a:pt x="0" y="159054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6" name="object 43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702506" y="4906444"/>
              <a:ext cx="118397" cy="93446"/>
            </a:xfrm>
            <a:prstGeom prst="rect">
              <a:avLst/>
            </a:prstGeom>
          </p:spPr>
        </p:pic>
        <p:sp>
          <p:nvSpPr>
            <p:cNvPr id="437" name="object 437"/>
            <p:cNvSpPr/>
            <p:nvPr/>
          </p:nvSpPr>
          <p:spPr>
            <a:xfrm>
              <a:off x="7591915" y="4207867"/>
              <a:ext cx="173355" cy="731520"/>
            </a:xfrm>
            <a:custGeom>
              <a:avLst/>
              <a:gdLst/>
              <a:ahLst/>
              <a:cxnLst/>
              <a:rect l="l" t="t" r="r" b="b"/>
              <a:pathLst>
                <a:path w="173354" h="731520">
                  <a:moveTo>
                    <a:pt x="14084" y="0"/>
                  </a:moveTo>
                  <a:lnTo>
                    <a:pt x="172986" y="728205"/>
                  </a:lnTo>
                  <a:lnTo>
                    <a:pt x="158927" y="731266"/>
                  </a:lnTo>
                  <a:lnTo>
                    <a:pt x="0" y="3073"/>
                  </a:lnTo>
                  <a:lnTo>
                    <a:pt x="14084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8" name="object 43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218311" y="2691634"/>
              <a:ext cx="124829" cy="110957"/>
            </a:xfrm>
            <a:prstGeom prst="rect">
              <a:avLst/>
            </a:prstGeom>
          </p:spPr>
        </p:pic>
        <p:sp>
          <p:nvSpPr>
            <p:cNvPr id="439" name="object 439"/>
            <p:cNvSpPr/>
            <p:nvPr/>
          </p:nvSpPr>
          <p:spPr>
            <a:xfrm>
              <a:off x="7235808" y="2776399"/>
              <a:ext cx="133350" cy="609600"/>
            </a:xfrm>
            <a:custGeom>
              <a:avLst/>
              <a:gdLst/>
              <a:ahLst/>
              <a:cxnLst/>
              <a:rect l="l" t="t" r="r" b="b"/>
              <a:pathLst>
                <a:path w="133350" h="609600">
                  <a:moveTo>
                    <a:pt x="0" y="0"/>
                  </a:moveTo>
                  <a:lnTo>
                    <a:pt x="132956" y="609384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0" name="object 4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208135" y="2632005"/>
              <a:ext cx="112001" cy="86131"/>
            </a:xfrm>
            <a:prstGeom prst="rect">
              <a:avLst/>
            </a:prstGeom>
          </p:spPr>
        </p:pic>
        <p:sp>
          <p:nvSpPr>
            <p:cNvPr id="441" name="object 441"/>
            <p:cNvSpPr/>
            <p:nvPr/>
          </p:nvSpPr>
          <p:spPr>
            <a:xfrm>
              <a:off x="7333023" y="2759481"/>
              <a:ext cx="145415" cy="664845"/>
            </a:xfrm>
            <a:custGeom>
              <a:avLst/>
              <a:gdLst/>
              <a:ahLst/>
              <a:cxnLst/>
              <a:rect l="l" t="t" r="r" b="b"/>
              <a:pathLst>
                <a:path w="145415" h="664845">
                  <a:moveTo>
                    <a:pt x="0" y="0"/>
                  </a:moveTo>
                  <a:lnTo>
                    <a:pt x="144995" y="664438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2" name="object 44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364487" y="3357373"/>
              <a:ext cx="118367" cy="93446"/>
            </a:xfrm>
            <a:prstGeom prst="rect">
              <a:avLst/>
            </a:prstGeom>
          </p:spPr>
        </p:pic>
        <p:sp>
          <p:nvSpPr>
            <p:cNvPr id="443" name="object 443"/>
            <p:cNvSpPr/>
            <p:nvPr/>
          </p:nvSpPr>
          <p:spPr>
            <a:xfrm>
              <a:off x="7274308" y="2752400"/>
              <a:ext cx="152400" cy="636905"/>
            </a:xfrm>
            <a:custGeom>
              <a:avLst/>
              <a:gdLst/>
              <a:ahLst/>
              <a:cxnLst/>
              <a:rect l="l" t="t" r="r" b="b"/>
              <a:pathLst>
                <a:path w="152400" h="636904">
                  <a:moveTo>
                    <a:pt x="14084" y="0"/>
                  </a:moveTo>
                  <a:lnTo>
                    <a:pt x="152273" y="633285"/>
                  </a:lnTo>
                  <a:lnTo>
                    <a:pt x="138201" y="636358"/>
                  </a:lnTo>
                  <a:lnTo>
                    <a:pt x="0" y="3073"/>
                  </a:lnTo>
                  <a:lnTo>
                    <a:pt x="14084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4" name="object 4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377399" y="3420657"/>
              <a:ext cx="119278" cy="89329"/>
            </a:xfrm>
            <a:prstGeom prst="rect">
              <a:avLst/>
            </a:prstGeom>
          </p:spPr>
        </p:pic>
        <p:sp>
          <p:nvSpPr>
            <p:cNvPr id="445" name="object 445"/>
            <p:cNvSpPr/>
            <p:nvPr/>
          </p:nvSpPr>
          <p:spPr>
            <a:xfrm>
              <a:off x="7478285" y="3425227"/>
              <a:ext cx="331470" cy="1517650"/>
            </a:xfrm>
            <a:custGeom>
              <a:avLst/>
              <a:gdLst/>
              <a:ahLst/>
              <a:cxnLst/>
              <a:rect l="l" t="t" r="r" b="b"/>
              <a:pathLst>
                <a:path w="331470" h="1517650">
                  <a:moveTo>
                    <a:pt x="0" y="0"/>
                  </a:moveTo>
                  <a:lnTo>
                    <a:pt x="331139" y="151744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7433144" y="3480129"/>
              <a:ext cx="166370" cy="699770"/>
            </a:xfrm>
            <a:custGeom>
              <a:avLst/>
              <a:gdLst/>
              <a:ahLst/>
              <a:cxnLst/>
              <a:rect l="l" t="t" r="r" b="b"/>
              <a:pathLst>
                <a:path w="166370" h="699770">
                  <a:moveTo>
                    <a:pt x="14033" y="0"/>
                  </a:moveTo>
                  <a:lnTo>
                    <a:pt x="166039" y="696582"/>
                  </a:lnTo>
                  <a:lnTo>
                    <a:pt x="151980" y="699630"/>
                  </a:lnTo>
                  <a:lnTo>
                    <a:pt x="0" y="3073"/>
                  </a:lnTo>
                  <a:lnTo>
                    <a:pt x="14033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7394596" y="3504134"/>
              <a:ext cx="147320" cy="673100"/>
            </a:xfrm>
            <a:custGeom>
              <a:avLst/>
              <a:gdLst/>
              <a:ahLst/>
              <a:cxnLst/>
              <a:rect l="l" t="t" r="r" b="b"/>
              <a:pathLst>
                <a:path w="147320" h="673100">
                  <a:moveTo>
                    <a:pt x="0" y="0"/>
                  </a:moveTo>
                  <a:lnTo>
                    <a:pt x="146786" y="672668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7553973" y="4234467"/>
              <a:ext cx="153670" cy="702310"/>
            </a:xfrm>
            <a:custGeom>
              <a:avLst/>
              <a:gdLst/>
              <a:ahLst/>
              <a:cxnLst/>
              <a:rect l="l" t="t" r="r" b="b"/>
              <a:pathLst>
                <a:path w="153670" h="702310">
                  <a:moveTo>
                    <a:pt x="153111" y="70168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9" name="object 44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523553" y="4086394"/>
              <a:ext cx="132204" cy="152641"/>
            </a:xfrm>
            <a:prstGeom prst="rect">
              <a:avLst/>
            </a:prstGeom>
          </p:spPr>
        </p:pic>
        <p:pic>
          <p:nvPicPr>
            <p:cNvPr id="450" name="object 45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477371" y="3126968"/>
              <a:ext cx="450289" cy="299172"/>
            </a:xfrm>
            <a:prstGeom prst="rect">
              <a:avLst/>
            </a:prstGeom>
          </p:spPr>
        </p:pic>
        <p:sp>
          <p:nvSpPr>
            <p:cNvPr id="451" name="object 451"/>
            <p:cNvSpPr/>
            <p:nvPr/>
          </p:nvSpPr>
          <p:spPr>
            <a:xfrm>
              <a:off x="7947184" y="3035714"/>
              <a:ext cx="36830" cy="63500"/>
            </a:xfrm>
            <a:custGeom>
              <a:avLst/>
              <a:gdLst/>
              <a:ahLst/>
              <a:cxnLst/>
              <a:rect l="l" t="t" r="r" b="b"/>
              <a:pathLst>
                <a:path w="36829" h="63500">
                  <a:moveTo>
                    <a:pt x="0" y="63500"/>
                  </a:moveTo>
                  <a:lnTo>
                    <a:pt x="36499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7983684" y="2968938"/>
              <a:ext cx="30480" cy="67310"/>
            </a:xfrm>
            <a:custGeom>
              <a:avLst/>
              <a:gdLst/>
              <a:ahLst/>
              <a:cxnLst/>
              <a:rect l="l" t="t" r="r" b="b"/>
              <a:pathLst>
                <a:path w="30479" h="67310">
                  <a:moveTo>
                    <a:pt x="0" y="66776"/>
                  </a:moveTo>
                  <a:lnTo>
                    <a:pt x="30073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8013756" y="2899567"/>
              <a:ext cx="23495" cy="69850"/>
            </a:xfrm>
            <a:custGeom>
              <a:avLst/>
              <a:gdLst/>
              <a:ahLst/>
              <a:cxnLst/>
              <a:rect l="l" t="t" r="r" b="b"/>
              <a:pathLst>
                <a:path w="23495" h="69850">
                  <a:moveTo>
                    <a:pt x="0" y="69380"/>
                  </a:moveTo>
                  <a:lnTo>
                    <a:pt x="23393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8037153" y="2828212"/>
              <a:ext cx="16510" cy="71755"/>
            </a:xfrm>
            <a:custGeom>
              <a:avLst/>
              <a:gdLst/>
              <a:ahLst/>
              <a:cxnLst/>
              <a:rect l="l" t="t" r="r" b="b"/>
              <a:pathLst>
                <a:path w="16509" h="71755">
                  <a:moveTo>
                    <a:pt x="0" y="71348"/>
                  </a:moveTo>
                  <a:lnTo>
                    <a:pt x="16471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8053635" y="2755590"/>
              <a:ext cx="9525" cy="73025"/>
            </a:xfrm>
            <a:custGeom>
              <a:avLst/>
              <a:gdLst/>
              <a:ahLst/>
              <a:cxnLst/>
              <a:rect l="l" t="t" r="r" b="b"/>
              <a:pathLst>
                <a:path w="9525" h="73025">
                  <a:moveTo>
                    <a:pt x="0" y="72618"/>
                  </a:moveTo>
                  <a:lnTo>
                    <a:pt x="9385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8063019" y="2682400"/>
              <a:ext cx="2540" cy="73660"/>
            </a:xfrm>
            <a:custGeom>
              <a:avLst/>
              <a:gdLst/>
              <a:ahLst/>
              <a:cxnLst/>
              <a:rect l="l" t="t" r="r" b="b"/>
              <a:pathLst>
                <a:path w="2540" h="73660">
                  <a:moveTo>
                    <a:pt x="0" y="73190"/>
                  </a:moveTo>
                  <a:lnTo>
                    <a:pt x="2260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8060307" y="2609345"/>
              <a:ext cx="5080" cy="73660"/>
            </a:xfrm>
            <a:custGeom>
              <a:avLst/>
              <a:gdLst/>
              <a:ahLst/>
              <a:cxnLst/>
              <a:rect l="l" t="t" r="r" b="b"/>
              <a:pathLst>
                <a:path w="5079" h="73660">
                  <a:moveTo>
                    <a:pt x="4965" y="7305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8048240" y="2537123"/>
              <a:ext cx="12065" cy="72390"/>
            </a:xfrm>
            <a:custGeom>
              <a:avLst/>
              <a:gdLst/>
              <a:ahLst/>
              <a:cxnLst/>
              <a:rect l="l" t="t" r="r" b="b"/>
              <a:pathLst>
                <a:path w="12065" h="72389">
                  <a:moveTo>
                    <a:pt x="12065" y="722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7319211" y="2537113"/>
              <a:ext cx="729615" cy="159385"/>
            </a:xfrm>
            <a:custGeom>
              <a:avLst/>
              <a:gdLst/>
              <a:ahLst/>
              <a:cxnLst/>
              <a:rect l="l" t="t" r="r" b="b"/>
              <a:pathLst>
                <a:path w="729615" h="159385">
                  <a:moveTo>
                    <a:pt x="729030" y="0"/>
                  </a:moveTo>
                  <a:lnTo>
                    <a:pt x="0" y="15908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7478285" y="3413123"/>
              <a:ext cx="72390" cy="12700"/>
            </a:xfrm>
            <a:custGeom>
              <a:avLst/>
              <a:gdLst/>
              <a:ahLst/>
              <a:cxnLst/>
              <a:rect l="l" t="t" r="r" b="b"/>
              <a:pathLst>
                <a:path w="72390" h="12700">
                  <a:moveTo>
                    <a:pt x="0" y="12103"/>
                  </a:moveTo>
                  <a:lnTo>
                    <a:pt x="72224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7550520" y="3408193"/>
              <a:ext cx="73660" cy="5080"/>
            </a:xfrm>
            <a:custGeom>
              <a:avLst/>
              <a:gdLst/>
              <a:ahLst/>
              <a:cxnLst/>
              <a:rect l="l" t="t" r="r" b="b"/>
              <a:pathLst>
                <a:path w="73659" h="5079">
                  <a:moveTo>
                    <a:pt x="0" y="4940"/>
                  </a:moveTo>
                  <a:lnTo>
                    <a:pt x="73050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7623577" y="3408197"/>
              <a:ext cx="73660" cy="2540"/>
            </a:xfrm>
            <a:custGeom>
              <a:avLst/>
              <a:gdLst/>
              <a:ahLst/>
              <a:cxnLst/>
              <a:rect l="l" t="t" r="r" b="b"/>
              <a:pathLst>
                <a:path w="73659" h="2539">
                  <a:moveTo>
                    <a:pt x="0" y="0"/>
                  </a:moveTo>
                  <a:lnTo>
                    <a:pt x="73202" y="226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7696788" y="3410451"/>
              <a:ext cx="73025" cy="9525"/>
            </a:xfrm>
            <a:custGeom>
              <a:avLst/>
              <a:gdLst/>
              <a:ahLst/>
              <a:cxnLst/>
              <a:rect l="l" t="t" r="r" b="b"/>
              <a:pathLst>
                <a:path w="73025" h="9525">
                  <a:moveTo>
                    <a:pt x="0" y="0"/>
                  </a:moveTo>
                  <a:lnTo>
                    <a:pt x="72593" y="9385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7769386" y="3419834"/>
              <a:ext cx="71755" cy="16510"/>
            </a:xfrm>
            <a:custGeom>
              <a:avLst/>
              <a:gdLst/>
              <a:ahLst/>
              <a:cxnLst/>
              <a:rect l="l" t="t" r="r" b="b"/>
              <a:pathLst>
                <a:path w="71754" h="16510">
                  <a:moveTo>
                    <a:pt x="0" y="0"/>
                  </a:moveTo>
                  <a:lnTo>
                    <a:pt x="71348" y="16471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7840738" y="3436317"/>
              <a:ext cx="69850" cy="23495"/>
            </a:xfrm>
            <a:custGeom>
              <a:avLst/>
              <a:gdLst/>
              <a:ahLst/>
              <a:cxnLst/>
              <a:rect l="l" t="t" r="r" b="b"/>
              <a:pathLst>
                <a:path w="69850" h="23495">
                  <a:moveTo>
                    <a:pt x="0" y="0"/>
                  </a:moveTo>
                  <a:lnTo>
                    <a:pt x="69392" y="23393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7910139" y="3459715"/>
              <a:ext cx="67310" cy="30480"/>
            </a:xfrm>
            <a:custGeom>
              <a:avLst/>
              <a:gdLst/>
              <a:ahLst/>
              <a:cxnLst/>
              <a:rect l="l" t="t" r="r" b="b"/>
              <a:pathLst>
                <a:path w="67309" h="30479">
                  <a:moveTo>
                    <a:pt x="0" y="0"/>
                  </a:moveTo>
                  <a:lnTo>
                    <a:pt x="66751" y="30073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7976891" y="3489786"/>
              <a:ext cx="33020" cy="19050"/>
            </a:xfrm>
            <a:custGeom>
              <a:avLst/>
              <a:gdLst/>
              <a:ahLst/>
              <a:cxnLst/>
              <a:rect l="l" t="t" r="r" b="b"/>
              <a:pathLst>
                <a:path w="33020" h="19050">
                  <a:moveTo>
                    <a:pt x="0" y="0"/>
                  </a:moveTo>
                  <a:lnTo>
                    <a:pt x="32969" y="1891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8" name="object 46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039468" y="3525338"/>
              <a:ext cx="327841" cy="470748"/>
            </a:xfrm>
            <a:prstGeom prst="rect">
              <a:avLst/>
            </a:prstGeom>
          </p:spPr>
        </p:pic>
        <p:sp>
          <p:nvSpPr>
            <p:cNvPr id="469" name="object 469"/>
            <p:cNvSpPr/>
            <p:nvPr/>
          </p:nvSpPr>
          <p:spPr>
            <a:xfrm>
              <a:off x="7637366" y="3995185"/>
              <a:ext cx="729615" cy="159385"/>
            </a:xfrm>
            <a:custGeom>
              <a:avLst/>
              <a:gdLst/>
              <a:ahLst/>
              <a:cxnLst/>
              <a:rect l="l" t="t" r="r" b="b"/>
              <a:pathLst>
                <a:path w="729615" h="159385">
                  <a:moveTo>
                    <a:pt x="729030" y="0"/>
                  </a:moveTo>
                  <a:lnTo>
                    <a:pt x="0" y="159054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7715402" y="4973325"/>
              <a:ext cx="170180" cy="318770"/>
            </a:xfrm>
            <a:custGeom>
              <a:avLst/>
              <a:gdLst/>
              <a:ahLst/>
              <a:cxnLst/>
              <a:rect l="l" t="t" r="r" b="b"/>
              <a:pathLst>
                <a:path w="170179" h="318770">
                  <a:moveTo>
                    <a:pt x="105473" y="0"/>
                  </a:moveTo>
                  <a:lnTo>
                    <a:pt x="0" y="22999"/>
                  </a:lnTo>
                  <a:lnTo>
                    <a:pt x="64439" y="318338"/>
                  </a:lnTo>
                  <a:lnTo>
                    <a:pt x="169913" y="295300"/>
                  </a:lnTo>
                  <a:lnTo>
                    <a:pt x="1054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7715401" y="4973325"/>
              <a:ext cx="170180" cy="318770"/>
            </a:xfrm>
            <a:custGeom>
              <a:avLst/>
              <a:gdLst/>
              <a:ahLst/>
              <a:cxnLst/>
              <a:rect l="l" t="t" r="r" b="b"/>
              <a:pathLst>
                <a:path w="170179" h="318770">
                  <a:moveTo>
                    <a:pt x="0" y="22999"/>
                  </a:moveTo>
                  <a:lnTo>
                    <a:pt x="105473" y="0"/>
                  </a:lnTo>
                  <a:lnTo>
                    <a:pt x="169913" y="295300"/>
                  </a:lnTo>
                  <a:lnTo>
                    <a:pt x="64439" y="318338"/>
                  </a:lnTo>
                  <a:lnTo>
                    <a:pt x="0" y="22999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7065841" y="2336617"/>
              <a:ext cx="244475" cy="318770"/>
            </a:xfrm>
            <a:custGeom>
              <a:avLst/>
              <a:gdLst/>
              <a:ahLst/>
              <a:cxnLst/>
              <a:rect l="l" t="t" r="r" b="b"/>
              <a:pathLst>
                <a:path w="244475" h="318769">
                  <a:moveTo>
                    <a:pt x="179654" y="0"/>
                  </a:moveTo>
                  <a:lnTo>
                    <a:pt x="74180" y="23012"/>
                  </a:lnTo>
                  <a:lnTo>
                    <a:pt x="94894" y="117944"/>
                  </a:lnTo>
                  <a:lnTo>
                    <a:pt x="0" y="138645"/>
                  </a:lnTo>
                  <a:lnTo>
                    <a:pt x="22999" y="244119"/>
                  </a:lnTo>
                  <a:lnTo>
                    <a:pt x="117932" y="223405"/>
                  </a:lnTo>
                  <a:lnTo>
                    <a:pt x="138645" y="318325"/>
                  </a:lnTo>
                  <a:lnTo>
                    <a:pt x="244093" y="295313"/>
                  </a:lnTo>
                  <a:lnTo>
                    <a:pt x="1796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7065840" y="2336617"/>
              <a:ext cx="244475" cy="318770"/>
            </a:xfrm>
            <a:custGeom>
              <a:avLst/>
              <a:gdLst/>
              <a:ahLst/>
              <a:cxnLst/>
              <a:rect l="l" t="t" r="r" b="b"/>
              <a:pathLst>
                <a:path w="244475" h="318769">
                  <a:moveTo>
                    <a:pt x="179654" y="0"/>
                  </a:moveTo>
                  <a:lnTo>
                    <a:pt x="74180" y="23012"/>
                  </a:lnTo>
                  <a:lnTo>
                    <a:pt x="94894" y="117944"/>
                  </a:lnTo>
                  <a:lnTo>
                    <a:pt x="0" y="138645"/>
                  </a:lnTo>
                  <a:lnTo>
                    <a:pt x="22999" y="244119"/>
                  </a:lnTo>
                  <a:lnTo>
                    <a:pt x="117932" y="223405"/>
                  </a:lnTo>
                  <a:lnTo>
                    <a:pt x="138645" y="318325"/>
                  </a:lnTo>
                  <a:lnTo>
                    <a:pt x="244093" y="295313"/>
                  </a:lnTo>
                  <a:lnTo>
                    <a:pt x="179654" y="0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8174798" y="2406368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5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8693417" y="4782912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8182475" y="2441524"/>
              <a:ext cx="511175" cy="2341880"/>
            </a:xfrm>
            <a:custGeom>
              <a:avLst/>
              <a:gdLst/>
              <a:ahLst/>
              <a:cxnLst/>
              <a:rect l="l" t="t" r="r" b="b"/>
              <a:pathLst>
                <a:path w="511175" h="2341879">
                  <a:moveTo>
                    <a:pt x="0" y="0"/>
                  </a:moveTo>
                  <a:lnTo>
                    <a:pt x="510933" y="2341384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8167331" y="2431807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8678269" y="4773198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8405325" y="3408898"/>
              <a:ext cx="241935" cy="368300"/>
            </a:xfrm>
            <a:custGeom>
              <a:avLst/>
              <a:gdLst/>
              <a:ahLst/>
              <a:cxnLst/>
              <a:rect l="l" t="t" r="r" b="b"/>
              <a:pathLst>
                <a:path w="241934" h="368300">
                  <a:moveTo>
                    <a:pt x="169672" y="0"/>
                  </a:moveTo>
                  <a:lnTo>
                    <a:pt x="0" y="37020"/>
                  </a:lnTo>
                  <a:lnTo>
                    <a:pt x="72275" y="368096"/>
                  </a:lnTo>
                  <a:lnTo>
                    <a:pt x="241935" y="331076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0" name="object 480"/>
          <p:cNvSpPr txBox="1"/>
          <p:nvPr/>
        </p:nvSpPr>
        <p:spPr>
          <a:xfrm rot="4620000">
            <a:off x="8361431" y="3512149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3330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81" name="object 481"/>
          <p:cNvGrpSpPr/>
          <p:nvPr/>
        </p:nvGrpSpPr>
        <p:grpSpPr>
          <a:xfrm>
            <a:off x="8674466" y="4746800"/>
            <a:ext cx="251460" cy="367665"/>
            <a:chOff x="8674466" y="4746800"/>
            <a:chExt cx="251460" cy="367665"/>
          </a:xfrm>
        </p:grpSpPr>
        <p:sp>
          <p:nvSpPr>
            <p:cNvPr id="482" name="object 482"/>
            <p:cNvSpPr/>
            <p:nvPr/>
          </p:nvSpPr>
          <p:spPr>
            <a:xfrm>
              <a:off x="8685740" y="4747753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8757853" y="5078217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8693417" y="4782913"/>
              <a:ext cx="64769" cy="295910"/>
            </a:xfrm>
            <a:custGeom>
              <a:avLst/>
              <a:gdLst/>
              <a:ahLst/>
              <a:cxnLst/>
              <a:rect l="l" t="t" r="r" b="b"/>
              <a:pathLst>
                <a:path w="64770" h="295910">
                  <a:moveTo>
                    <a:pt x="0" y="0"/>
                  </a:moveTo>
                  <a:lnTo>
                    <a:pt x="64439" y="29530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8678276" y="4773192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8742706" y="5068504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8702065" y="4768622"/>
              <a:ext cx="224154" cy="285750"/>
            </a:xfrm>
            <a:custGeom>
              <a:avLst/>
              <a:gdLst/>
              <a:ahLst/>
              <a:cxnLst/>
              <a:rect l="l" t="t" r="r" b="b"/>
              <a:pathLst>
                <a:path w="224154" h="285750">
                  <a:moveTo>
                    <a:pt x="169672" y="0"/>
                  </a:moveTo>
                  <a:lnTo>
                    <a:pt x="0" y="37020"/>
                  </a:lnTo>
                  <a:lnTo>
                    <a:pt x="54178" y="285343"/>
                  </a:lnTo>
                  <a:lnTo>
                    <a:pt x="223837" y="248323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8" name="object 488"/>
          <p:cNvSpPr txBox="1"/>
          <p:nvPr/>
        </p:nvSpPr>
        <p:spPr>
          <a:xfrm rot="4620000">
            <a:off x="8687215" y="4830241"/>
            <a:ext cx="297847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420</a:t>
            </a:r>
            <a:endParaRPr sz="1200">
              <a:latin typeface="Arial"/>
              <a:cs typeface="Arial"/>
            </a:endParaRPr>
          </a:p>
        </p:txBody>
      </p:sp>
      <p:sp>
        <p:nvSpPr>
          <p:cNvPr id="489" name="object 489"/>
          <p:cNvSpPr txBox="1"/>
          <p:nvPr/>
        </p:nvSpPr>
        <p:spPr>
          <a:xfrm rot="4620000">
            <a:off x="8410319" y="4890554"/>
            <a:ext cx="29948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85"/>
              </a:lnSpc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500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90" name="object 490"/>
          <p:cNvGrpSpPr/>
          <p:nvPr/>
        </p:nvGrpSpPr>
        <p:grpSpPr>
          <a:xfrm>
            <a:off x="8738903" y="5042107"/>
            <a:ext cx="549275" cy="2413635"/>
            <a:chOff x="8738903" y="5042107"/>
            <a:chExt cx="549275" cy="2413635"/>
          </a:xfrm>
        </p:grpSpPr>
        <p:sp>
          <p:nvSpPr>
            <p:cNvPr id="491" name="object 491"/>
            <p:cNvSpPr/>
            <p:nvPr/>
          </p:nvSpPr>
          <p:spPr>
            <a:xfrm>
              <a:off x="8750176" y="5043059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9268799" y="7419614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8757853" y="5078217"/>
              <a:ext cx="511175" cy="2341880"/>
            </a:xfrm>
            <a:custGeom>
              <a:avLst/>
              <a:gdLst/>
              <a:ahLst/>
              <a:cxnLst/>
              <a:rect l="l" t="t" r="r" b="b"/>
              <a:pathLst>
                <a:path w="511175" h="2341879">
                  <a:moveTo>
                    <a:pt x="0" y="0"/>
                  </a:moveTo>
                  <a:lnTo>
                    <a:pt x="510933" y="2341397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8742713" y="5068499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9253650" y="7409902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8980705" y="6045601"/>
              <a:ext cx="241935" cy="368300"/>
            </a:xfrm>
            <a:custGeom>
              <a:avLst/>
              <a:gdLst/>
              <a:ahLst/>
              <a:cxnLst/>
              <a:rect l="l" t="t" r="r" b="b"/>
              <a:pathLst>
                <a:path w="241934" h="368300">
                  <a:moveTo>
                    <a:pt x="169672" y="0"/>
                  </a:moveTo>
                  <a:lnTo>
                    <a:pt x="0" y="37020"/>
                  </a:lnTo>
                  <a:lnTo>
                    <a:pt x="72275" y="368096"/>
                  </a:lnTo>
                  <a:lnTo>
                    <a:pt x="241935" y="331076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7" name="object 497"/>
          <p:cNvSpPr txBox="1"/>
          <p:nvPr/>
        </p:nvSpPr>
        <p:spPr>
          <a:xfrm rot="4620000">
            <a:off x="8936810" y="6148852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3330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98" name="object 498"/>
          <p:cNvGrpSpPr/>
          <p:nvPr/>
        </p:nvGrpSpPr>
        <p:grpSpPr>
          <a:xfrm>
            <a:off x="9249845" y="7383504"/>
            <a:ext cx="251460" cy="367665"/>
            <a:chOff x="9249845" y="7383504"/>
            <a:chExt cx="251460" cy="367665"/>
          </a:xfrm>
        </p:grpSpPr>
        <p:sp>
          <p:nvSpPr>
            <p:cNvPr id="499" name="object 499"/>
            <p:cNvSpPr/>
            <p:nvPr/>
          </p:nvSpPr>
          <p:spPr>
            <a:xfrm>
              <a:off x="9261119" y="7384456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9333233" y="7714921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9268798" y="7419614"/>
              <a:ext cx="64769" cy="295910"/>
            </a:xfrm>
            <a:custGeom>
              <a:avLst/>
              <a:gdLst/>
              <a:ahLst/>
              <a:cxnLst/>
              <a:rect l="l" t="t" r="r" b="b"/>
              <a:pathLst>
                <a:path w="64770" h="295909">
                  <a:moveTo>
                    <a:pt x="0" y="0"/>
                  </a:moveTo>
                  <a:lnTo>
                    <a:pt x="64439" y="29530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9253655" y="7409894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9318085" y="7705208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30289" y="19431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9277451" y="7405325"/>
              <a:ext cx="224154" cy="285750"/>
            </a:xfrm>
            <a:custGeom>
              <a:avLst/>
              <a:gdLst/>
              <a:ahLst/>
              <a:cxnLst/>
              <a:rect l="l" t="t" r="r" b="b"/>
              <a:pathLst>
                <a:path w="224154" h="285750">
                  <a:moveTo>
                    <a:pt x="169633" y="0"/>
                  </a:moveTo>
                  <a:lnTo>
                    <a:pt x="0" y="37020"/>
                  </a:lnTo>
                  <a:lnTo>
                    <a:pt x="54165" y="285343"/>
                  </a:lnTo>
                  <a:lnTo>
                    <a:pt x="223837" y="248323"/>
                  </a:lnTo>
                  <a:lnTo>
                    <a:pt x="1696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5" name="object 505"/>
          <p:cNvSpPr txBox="1"/>
          <p:nvPr/>
        </p:nvSpPr>
        <p:spPr>
          <a:xfrm rot="4620000">
            <a:off x="9262565" y="7466945"/>
            <a:ext cx="297847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420</a:t>
            </a:r>
            <a:endParaRPr sz="1200">
              <a:latin typeface="Arial"/>
              <a:cs typeface="Arial"/>
            </a:endParaRPr>
          </a:p>
        </p:txBody>
      </p:sp>
      <p:sp>
        <p:nvSpPr>
          <p:cNvPr id="506" name="object 506"/>
          <p:cNvSpPr txBox="1"/>
          <p:nvPr/>
        </p:nvSpPr>
        <p:spPr>
          <a:xfrm rot="4620000">
            <a:off x="8985698" y="7527258"/>
            <a:ext cx="29948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85"/>
              </a:lnSpc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500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07" name="object 507"/>
          <p:cNvGrpSpPr/>
          <p:nvPr/>
        </p:nvGrpSpPr>
        <p:grpSpPr>
          <a:xfrm>
            <a:off x="9314282" y="7678810"/>
            <a:ext cx="401320" cy="1657350"/>
            <a:chOff x="9314282" y="7678810"/>
            <a:chExt cx="401320" cy="1657350"/>
          </a:xfrm>
        </p:grpSpPr>
        <p:sp>
          <p:nvSpPr>
            <p:cNvPr id="508" name="object 508"/>
            <p:cNvSpPr/>
            <p:nvPr/>
          </p:nvSpPr>
          <p:spPr>
            <a:xfrm>
              <a:off x="9325555" y="7679762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9679021" y="9299544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9333233" y="7714921"/>
              <a:ext cx="346075" cy="1584960"/>
            </a:xfrm>
            <a:custGeom>
              <a:avLst/>
              <a:gdLst/>
              <a:ahLst/>
              <a:cxnLst/>
              <a:rect l="l" t="t" r="r" b="b"/>
              <a:pathLst>
                <a:path w="346075" h="1584959">
                  <a:moveTo>
                    <a:pt x="0" y="0"/>
                  </a:moveTo>
                  <a:lnTo>
                    <a:pt x="345782" y="1584617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9318092" y="7705203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9663872" y="9289831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9473521" y="8303918"/>
              <a:ext cx="241935" cy="368300"/>
            </a:xfrm>
            <a:custGeom>
              <a:avLst/>
              <a:gdLst/>
              <a:ahLst/>
              <a:cxnLst/>
              <a:rect l="l" t="t" r="r" b="b"/>
              <a:pathLst>
                <a:path w="241934" h="368300">
                  <a:moveTo>
                    <a:pt x="169672" y="0"/>
                  </a:moveTo>
                  <a:lnTo>
                    <a:pt x="0" y="37020"/>
                  </a:lnTo>
                  <a:lnTo>
                    <a:pt x="72237" y="368096"/>
                  </a:lnTo>
                  <a:lnTo>
                    <a:pt x="241896" y="331076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4" name="object 514"/>
          <p:cNvSpPr txBox="1"/>
          <p:nvPr/>
        </p:nvSpPr>
        <p:spPr>
          <a:xfrm rot="4620000">
            <a:off x="9429626" y="8407168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2254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15" name="object 515"/>
          <p:cNvGrpSpPr/>
          <p:nvPr/>
        </p:nvGrpSpPr>
        <p:grpSpPr>
          <a:xfrm>
            <a:off x="8183325" y="5196508"/>
            <a:ext cx="1557655" cy="4381500"/>
            <a:chOff x="8183325" y="5196508"/>
            <a:chExt cx="1557655" cy="4381500"/>
          </a:xfrm>
        </p:grpSpPr>
        <p:sp>
          <p:nvSpPr>
            <p:cNvPr id="516" name="object 516"/>
            <p:cNvSpPr/>
            <p:nvPr/>
          </p:nvSpPr>
          <p:spPr>
            <a:xfrm>
              <a:off x="9671343" y="9264386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9679022" y="9299544"/>
              <a:ext cx="60960" cy="277495"/>
            </a:xfrm>
            <a:custGeom>
              <a:avLst/>
              <a:gdLst/>
              <a:ahLst/>
              <a:cxnLst/>
              <a:rect l="l" t="t" r="r" b="b"/>
              <a:pathLst>
                <a:path w="60959" h="277495">
                  <a:moveTo>
                    <a:pt x="0" y="0"/>
                  </a:moveTo>
                  <a:lnTo>
                    <a:pt x="60438" y="2769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9663881" y="9289825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0" y="0"/>
                  </a:moveTo>
                  <a:lnTo>
                    <a:pt x="30289" y="1943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8194601" y="5197461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8367980" y="5991982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8202278" y="5232618"/>
              <a:ext cx="165735" cy="759460"/>
            </a:xfrm>
            <a:custGeom>
              <a:avLst/>
              <a:gdLst/>
              <a:ahLst/>
              <a:cxnLst/>
              <a:rect l="l" t="t" r="r" b="b"/>
              <a:pathLst>
                <a:path w="165734" h="759460">
                  <a:moveTo>
                    <a:pt x="0" y="0"/>
                  </a:moveTo>
                  <a:lnTo>
                    <a:pt x="165709" y="759358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8187135" y="5222899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8352834" y="5982269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8252509" y="5408955"/>
              <a:ext cx="241935" cy="368300"/>
            </a:xfrm>
            <a:custGeom>
              <a:avLst/>
              <a:gdLst/>
              <a:ahLst/>
              <a:cxnLst/>
              <a:rect l="l" t="t" r="r" b="b"/>
              <a:pathLst>
                <a:path w="241934" h="368300">
                  <a:moveTo>
                    <a:pt x="169672" y="0"/>
                  </a:moveTo>
                  <a:lnTo>
                    <a:pt x="0" y="37045"/>
                  </a:lnTo>
                  <a:lnTo>
                    <a:pt x="72237" y="368122"/>
                  </a:lnTo>
                  <a:lnTo>
                    <a:pt x="241896" y="331101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5" name="object 525"/>
          <p:cNvSpPr txBox="1"/>
          <p:nvPr/>
        </p:nvSpPr>
        <p:spPr>
          <a:xfrm rot="4620000">
            <a:off x="8208614" y="5512206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1080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26" name="object 526"/>
          <p:cNvGrpSpPr/>
          <p:nvPr/>
        </p:nvGrpSpPr>
        <p:grpSpPr>
          <a:xfrm>
            <a:off x="8514735" y="6715235"/>
            <a:ext cx="311150" cy="831850"/>
            <a:chOff x="8514735" y="6715235"/>
            <a:chExt cx="311150" cy="831850"/>
          </a:xfrm>
        </p:grpSpPr>
        <p:sp>
          <p:nvSpPr>
            <p:cNvPr id="527" name="object 527"/>
            <p:cNvSpPr/>
            <p:nvPr/>
          </p:nvSpPr>
          <p:spPr>
            <a:xfrm>
              <a:off x="8526007" y="6716188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8699389" y="7510738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8533686" y="6751345"/>
              <a:ext cx="165735" cy="759460"/>
            </a:xfrm>
            <a:custGeom>
              <a:avLst/>
              <a:gdLst/>
              <a:ahLst/>
              <a:cxnLst/>
              <a:rect l="l" t="t" r="r" b="b"/>
              <a:pathLst>
                <a:path w="165734" h="759459">
                  <a:moveTo>
                    <a:pt x="0" y="0"/>
                  </a:moveTo>
                  <a:lnTo>
                    <a:pt x="165709" y="75938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8518545" y="6741626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8684240" y="7501026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30289" y="19431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8583917" y="6927711"/>
              <a:ext cx="241935" cy="368300"/>
            </a:xfrm>
            <a:custGeom>
              <a:avLst/>
              <a:gdLst/>
              <a:ahLst/>
              <a:cxnLst/>
              <a:rect l="l" t="t" r="r" b="b"/>
              <a:pathLst>
                <a:path w="241934" h="368300">
                  <a:moveTo>
                    <a:pt x="169672" y="0"/>
                  </a:moveTo>
                  <a:lnTo>
                    <a:pt x="0" y="37020"/>
                  </a:lnTo>
                  <a:lnTo>
                    <a:pt x="72275" y="368122"/>
                  </a:lnTo>
                  <a:lnTo>
                    <a:pt x="241935" y="331076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3" name="object 533"/>
          <p:cNvSpPr txBox="1"/>
          <p:nvPr/>
        </p:nvSpPr>
        <p:spPr>
          <a:xfrm rot="4620000">
            <a:off x="8540022" y="7030962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1080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34" name="object 534"/>
          <p:cNvGrpSpPr/>
          <p:nvPr/>
        </p:nvGrpSpPr>
        <p:grpSpPr>
          <a:xfrm>
            <a:off x="8349029" y="5955870"/>
            <a:ext cx="311150" cy="831850"/>
            <a:chOff x="8349029" y="5955870"/>
            <a:chExt cx="311150" cy="831850"/>
          </a:xfrm>
        </p:grpSpPr>
        <p:sp>
          <p:nvSpPr>
            <p:cNvPr id="535" name="object 535"/>
            <p:cNvSpPr/>
            <p:nvPr/>
          </p:nvSpPr>
          <p:spPr>
            <a:xfrm>
              <a:off x="8360302" y="5956823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8533685" y="6751345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8367980" y="5991982"/>
              <a:ext cx="165735" cy="759460"/>
            </a:xfrm>
            <a:custGeom>
              <a:avLst/>
              <a:gdLst/>
              <a:ahLst/>
              <a:cxnLst/>
              <a:rect l="l" t="t" r="r" b="b"/>
              <a:pathLst>
                <a:path w="165734" h="759459">
                  <a:moveTo>
                    <a:pt x="0" y="0"/>
                  </a:moveTo>
                  <a:lnTo>
                    <a:pt x="165709" y="759358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8352839" y="5982262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8518536" y="6741631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8418212" y="6168348"/>
              <a:ext cx="241935" cy="368300"/>
            </a:xfrm>
            <a:custGeom>
              <a:avLst/>
              <a:gdLst/>
              <a:ahLst/>
              <a:cxnLst/>
              <a:rect l="l" t="t" r="r" b="b"/>
              <a:pathLst>
                <a:path w="241934" h="368300">
                  <a:moveTo>
                    <a:pt x="169672" y="0"/>
                  </a:moveTo>
                  <a:lnTo>
                    <a:pt x="0" y="37020"/>
                  </a:lnTo>
                  <a:lnTo>
                    <a:pt x="72237" y="368096"/>
                  </a:lnTo>
                  <a:lnTo>
                    <a:pt x="241896" y="331076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1" name="object 541"/>
          <p:cNvSpPr txBox="1"/>
          <p:nvPr/>
        </p:nvSpPr>
        <p:spPr>
          <a:xfrm rot="4620000">
            <a:off x="8374318" y="6271599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1080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42" name="object 542"/>
          <p:cNvGrpSpPr/>
          <p:nvPr/>
        </p:nvGrpSpPr>
        <p:grpSpPr>
          <a:xfrm>
            <a:off x="642391" y="1105370"/>
            <a:ext cx="10007600" cy="8474075"/>
            <a:chOff x="642391" y="1105370"/>
            <a:chExt cx="10007600" cy="8474075"/>
          </a:xfrm>
        </p:grpSpPr>
        <p:sp>
          <p:nvSpPr>
            <p:cNvPr id="543" name="object 543"/>
            <p:cNvSpPr/>
            <p:nvPr/>
          </p:nvSpPr>
          <p:spPr>
            <a:xfrm>
              <a:off x="644931" y="1749083"/>
              <a:ext cx="10002520" cy="2183130"/>
            </a:xfrm>
            <a:custGeom>
              <a:avLst/>
              <a:gdLst/>
              <a:ahLst/>
              <a:cxnLst/>
              <a:rect l="l" t="t" r="r" b="b"/>
              <a:pathLst>
                <a:path w="10002520" h="2183129">
                  <a:moveTo>
                    <a:pt x="0" y="2182616"/>
                  </a:moveTo>
                  <a:lnTo>
                    <a:pt x="10001961" y="0"/>
                  </a:lnTo>
                </a:path>
              </a:pathLst>
            </a:custGeom>
            <a:ln w="4572">
              <a:solidFill>
                <a:srgbClr val="4F4F4F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644931" y="7273616"/>
              <a:ext cx="10002520" cy="2183130"/>
            </a:xfrm>
            <a:custGeom>
              <a:avLst/>
              <a:gdLst/>
              <a:ahLst/>
              <a:cxnLst/>
              <a:rect l="l" t="t" r="r" b="b"/>
              <a:pathLst>
                <a:path w="10002520" h="2183129">
                  <a:moveTo>
                    <a:pt x="0" y="2182604"/>
                  </a:moveTo>
                  <a:lnTo>
                    <a:pt x="10001961" y="0"/>
                  </a:lnTo>
                </a:path>
              </a:pathLst>
            </a:custGeom>
            <a:ln w="4571">
              <a:solidFill>
                <a:srgbClr val="4F4F4F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6922129" y="1107910"/>
              <a:ext cx="1848485" cy="8468995"/>
            </a:xfrm>
            <a:custGeom>
              <a:avLst/>
              <a:gdLst/>
              <a:ahLst/>
              <a:cxnLst/>
              <a:rect l="l" t="t" r="r" b="b"/>
              <a:pathLst>
                <a:path w="1848484" h="8468995">
                  <a:moveTo>
                    <a:pt x="1848011" y="8468601"/>
                  </a:moveTo>
                  <a:lnTo>
                    <a:pt x="0" y="0"/>
                  </a:lnTo>
                </a:path>
              </a:pathLst>
            </a:custGeom>
            <a:ln w="4571">
              <a:solidFill>
                <a:srgbClr val="4F4F4F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6" name="object 54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69470" y="9231054"/>
              <a:ext cx="181737" cy="181737"/>
            </a:xfrm>
            <a:prstGeom prst="rect">
              <a:avLst/>
            </a:prstGeom>
          </p:spPr>
        </p:pic>
      </p:grpSp>
      <p:sp>
        <p:nvSpPr>
          <p:cNvPr id="547" name="object 547"/>
          <p:cNvSpPr txBox="1"/>
          <p:nvPr/>
        </p:nvSpPr>
        <p:spPr>
          <a:xfrm>
            <a:off x="1230878" y="9252265"/>
            <a:ext cx="60325" cy="990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" spc="-50" dirty="0">
                <a:solidFill>
                  <a:srgbClr val="4F4F4F"/>
                </a:solidFill>
                <a:latin typeface="Arial"/>
                <a:cs typeface="Arial"/>
              </a:rPr>
              <a:t>d</a:t>
            </a:r>
            <a:endParaRPr sz="450">
              <a:latin typeface="Arial"/>
              <a:cs typeface="Arial"/>
            </a:endParaRPr>
          </a:p>
        </p:txBody>
      </p:sp>
      <p:pic>
        <p:nvPicPr>
          <p:cNvPr id="548" name="object 548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169470" y="3706519"/>
            <a:ext cx="181737" cy="181762"/>
          </a:xfrm>
          <a:prstGeom prst="rect">
            <a:avLst/>
          </a:prstGeom>
        </p:spPr>
      </p:pic>
      <p:sp>
        <p:nvSpPr>
          <p:cNvPr id="549" name="object 549"/>
          <p:cNvSpPr txBox="1"/>
          <p:nvPr/>
        </p:nvSpPr>
        <p:spPr>
          <a:xfrm>
            <a:off x="1232402" y="3727728"/>
            <a:ext cx="59055" cy="990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" spc="-50" dirty="0">
                <a:solidFill>
                  <a:srgbClr val="4F4F4F"/>
                </a:solidFill>
                <a:latin typeface="Arial"/>
                <a:cs typeface="Arial"/>
              </a:rPr>
              <a:t>e</a:t>
            </a:r>
            <a:endParaRPr sz="450">
              <a:latin typeface="Arial"/>
              <a:cs typeface="Arial"/>
            </a:endParaRPr>
          </a:p>
        </p:txBody>
      </p:sp>
      <p:graphicFrame>
        <p:nvGraphicFramePr>
          <p:cNvPr id="550" name="object 550"/>
          <p:cNvGraphicFramePr>
            <a:graphicFrameLocks noGrp="1"/>
          </p:cNvGraphicFramePr>
          <p:nvPr/>
        </p:nvGraphicFramePr>
        <p:xfrm>
          <a:off x="12879889" y="8082426"/>
          <a:ext cx="1815463" cy="7931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2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9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87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850" spc="-10" dirty="0">
                          <a:latin typeface="Arial"/>
                          <a:cs typeface="Arial"/>
                        </a:rPr>
                        <a:t>project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fase</a:t>
                      </a:r>
                      <a:r>
                        <a:rPr sz="8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9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-10" dirty="0">
                          <a:latin typeface="Arial"/>
                          <a:cs typeface="Arial"/>
                        </a:rPr>
                        <a:t>status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 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 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850" spc="-10" dirty="0">
                          <a:latin typeface="Arial"/>
                          <a:cs typeface="Arial"/>
                        </a:rPr>
                        <a:t>Xplore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850" spc="100" dirty="0">
                          <a:latin typeface="Arial"/>
                          <a:cs typeface="Arial"/>
                        </a:rPr>
                        <a:t>D0</a:t>
                      </a:r>
                      <a:r>
                        <a:rPr sz="8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14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40" dirty="0">
                          <a:latin typeface="Arial"/>
                          <a:cs typeface="Arial"/>
                        </a:rPr>
                        <a:t>concept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587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formaat</a:t>
                      </a:r>
                      <a:r>
                        <a:rPr sz="8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9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-10" dirty="0">
                          <a:latin typeface="Arial"/>
                          <a:cs typeface="Arial"/>
                        </a:rPr>
                        <a:t>schaal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 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A3</a:t>
                      </a:r>
                      <a:r>
                        <a:rPr sz="8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14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5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-20" dirty="0">
                          <a:latin typeface="Arial"/>
                          <a:cs typeface="Arial"/>
                        </a:rPr>
                        <a:t>1:50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8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spc="-10" dirty="0">
                          <a:latin typeface="Arial"/>
                          <a:cs typeface="Arial"/>
                        </a:rPr>
                        <a:t>datum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 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850" spc="-10" dirty="0">
                          <a:latin typeface="Arial"/>
                          <a:cs typeface="Arial"/>
                        </a:rPr>
                        <a:t>24.02.2022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8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51" name="object 551"/>
          <p:cNvSpPr/>
          <p:nvPr/>
        </p:nvSpPr>
        <p:spPr>
          <a:xfrm>
            <a:off x="12547234" y="7335286"/>
            <a:ext cx="9525" cy="2715260"/>
          </a:xfrm>
          <a:custGeom>
            <a:avLst/>
            <a:gdLst/>
            <a:ahLst/>
            <a:cxnLst/>
            <a:rect l="l" t="t" r="r" b="b"/>
            <a:pathLst>
              <a:path w="9525" h="2715259">
                <a:moveTo>
                  <a:pt x="9144" y="0"/>
                </a:moveTo>
                <a:lnTo>
                  <a:pt x="0" y="0"/>
                </a:lnTo>
                <a:lnTo>
                  <a:pt x="0" y="2714871"/>
                </a:lnTo>
                <a:lnTo>
                  <a:pt x="9144" y="2714871"/>
                </a:lnTo>
                <a:lnTo>
                  <a:pt x="91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2" name="object 552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2911481" y="9184138"/>
            <a:ext cx="1405331" cy="130312"/>
          </a:xfrm>
          <a:prstGeom prst="rect">
            <a:avLst/>
          </a:prstGeom>
        </p:spPr>
      </p:pic>
      <p:sp>
        <p:nvSpPr>
          <p:cNvPr id="553" name="object 553"/>
          <p:cNvSpPr txBox="1"/>
          <p:nvPr/>
        </p:nvSpPr>
        <p:spPr>
          <a:xfrm>
            <a:off x="12898939" y="9448740"/>
            <a:ext cx="1149350" cy="5118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800" dirty="0">
                <a:latin typeface="Arial"/>
                <a:cs typeface="Arial"/>
              </a:rPr>
              <a:t>Krelis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20" dirty="0">
                <a:latin typeface="Arial"/>
                <a:cs typeface="Arial"/>
              </a:rPr>
              <a:t>Louwenstraat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20" dirty="0">
                <a:latin typeface="Arial"/>
                <a:cs typeface="Arial"/>
              </a:rPr>
              <a:t>1F05 </a:t>
            </a:r>
            <a:r>
              <a:rPr sz="800" dirty="0">
                <a:latin typeface="Arial"/>
                <a:cs typeface="Arial"/>
              </a:rPr>
              <a:t>1055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KA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Amsterdam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800" dirty="0">
                <a:latin typeface="Arial"/>
                <a:cs typeface="Arial"/>
              </a:rPr>
              <a:t>020 785 06</a:t>
            </a:r>
            <a:r>
              <a:rPr sz="800" spc="1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61</a:t>
            </a:r>
            <a:endParaRPr sz="800">
              <a:latin typeface="Arial"/>
              <a:cs typeface="Arial"/>
            </a:endParaRPr>
          </a:p>
        </p:txBody>
      </p:sp>
      <p:sp>
        <p:nvSpPr>
          <p:cNvPr id="554" name="object 554"/>
          <p:cNvSpPr txBox="1"/>
          <p:nvPr/>
        </p:nvSpPr>
        <p:spPr>
          <a:xfrm>
            <a:off x="12898939" y="7116028"/>
            <a:ext cx="1419225" cy="697230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1800" dirty="0">
                <a:latin typeface="Arial"/>
                <a:cs typeface="Arial"/>
              </a:rPr>
              <a:t>D0-</a:t>
            </a:r>
            <a:r>
              <a:rPr sz="1800" spc="-25" dirty="0">
                <a:latin typeface="Arial"/>
                <a:cs typeface="Arial"/>
              </a:rPr>
              <a:t>651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200" dirty="0">
                <a:latin typeface="Arial"/>
                <a:cs typeface="Arial"/>
              </a:rPr>
              <a:t>Makerspace</a:t>
            </a:r>
            <a:r>
              <a:rPr sz="1200" spc="2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muziek</a:t>
            </a:r>
            <a:endParaRPr sz="1200">
              <a:latin typeface="Arial"/>
              <a:cs typeface="Arial"/>
            </a:endParaRPr>
          </a:p>
        </p:txBody>
      </p:sp>
      <p:sp>
        <p:nvSpPr>
          <p:cNvPr id="555" name="object 555"/>
          <p:cNvSpPr/>
          <p:nvPr/>
        </p:nvSpPr>
        <p:spPr>
          <a:xfrm>
            <a:off x="12551805" y="6437036"/>
            <a:ext cx="0" cy="539750"/>
          </a:xfrm>
          <a:custGeom>
            <a:avLst/>
            <a:gdLst/>
            <a:ahLst/>
            <a:cxnLst/>
            <a:rect l="l" t="t" r="r" b="b"/>
            <a:pathLst>
              <a:path h="539750">
                <a:moveTo>
                  <a:pt x="0" y="53972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 txBox="1"/>
          <p:nvPr/>
        </p:nvSpPr>
        <p:spPr>
          <a:xfrm>
            <a:off x="12898939" y="6317057"/>
            <a:ext cx="1350645" cy="64198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850" spc="-10" dirty="0">
                <a:latin typeface="Arial"/>
                <a:cs typeface="Arial"/>
              </a:rPr>
              <a:t>renvooi</a:t>
            </a:r>
            <a:endParaRPr sz="850">
              <a:latin typeface="Arial"/>
              <a:cs typeface="Arial"/>
            </a:endParaRPr>
          </a:p>
          <a:p>
            <a:pPr marL="12700" marR="5080">
              <a:lnSpc>
                <a:spcPct val="158500"/>
              </a:lnSpc>
            </a:pPr>
            <a:r>
              <a:rPr sz="850" dirty="0">
                <a:latin typeface="Arial"/>
                <a:cs typeface="Arial"/>
              </a:rPr>
              <a:t>vaste</a:t>
            </a:r>
            <a:r>
              <a:rPr sz="850" spc="80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inrichting</a:t>
            </a:r>
            <a:r>
              <a:rPr sz="850" spc="85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in</a:t>
            </a:r>
            <a:r>
              <a:rPr sz="850" spc="85" dirty="0">
                <a:latin typeface="Arial"/>
                <a:cs typeface="Arial"/>
              </a:rPr>
              <a:t> </a:t>
            </a:r>
            <a:r>
              <a:rPr sz="850" spc="-10" dirty="0">
                <a:latin typeface="Arial"/>
                <a:cs typeface="Arial"/>
              </a:rPr>
              <a:t>zwart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losse</a:t>
            </a:r>
            <a:r>
              <a:rPr sz="850" spc="105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inrichting</a:t>
            </a:r>
            <a:r>
              <a:rPr sz="850" spc="125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in</a:t>
            </a:r>
            <a:r>
              <a:rPr sz="850" spc="114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spc="-10" dirty="0">
                <a:solidFill>
                  <a:srgbClr val="C0C0C0"/>
                </a:solidFill>
                <a:latin typeface="Arial"/>
                <a:cs typeface="Arial"/>
              </a:rPr>
              <a:t>lichtgrijs</a:t>
            </a:r>
            <a:endParaRPr sz="850">
              <a:latin typeface="Arial"/>
              <a:cs typeface="Arial"/>
            </a:endParaRPr>
          </a:p>
        </p:txBody>
      </p:sp>
      <p:pic>
        <p:nvPicPr>
          <p:cNvPr id="557" name="object 557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5630078" y="10308494"/>
            <a:ext cx="1399838" cy="129818"/>
          </a:xfrm>
          <a:prstGeom prst="rect">
            <a:avLst/>
          </a:prstGeom>
        </p:spPr>
      </p:pic>
      <p:pic>
        <p:nvPicPr>
          <p:cNvPr id="558" name="object 558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559" name="object 55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560" name="object 56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kleding, persoon, staal, Arbeider&#10;&#10;Automatisch gegenereerde beschrijving">
            <a:extLst>
              <a:ext uri="{FF2B5EF4-FFF2-40B4-BE49-F238E27FC236}">
                <a16:creationId xmlns:a16="http://schemas.microsoft.com/office/drawing/2014/main" id="{3A4B1927-B682-6E8A-8457-6B7D8B1E3C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1365477"/>
            <a:ext cx="12439649" cy="9329737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265F84DB-04CD-46EE-B331-5A027942E273}"/>
              </a:ext>
            </a:extLst>
          </p:cNvPr>
          <p:cNvSpPr/>
          <p:nvPr/>
        </p:nvSpPr>
        <p:spPr>
          <a:xfrm>
            <a:off x="476250" y="317500"/>
            <a:ext cx="101257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b="1" spc="-20" dirty="0">
                <a:solidFill>
                  <a:srgbClr val="231F20"/>
                </a:solidFill>
                <a:latin typeface="Arial"/>
                <a:cs typeface="Arial"/>
              </a:rPr>
              <a:t>De muziekstudio</a:t>
            </a:r>
            <a:endParaRPr lang="nl-NL" sz="4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192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interieurontwerp, stoel, bank, kamer&#10;&#10;Automatisch gegenereerde beschrijving">
            <a:extLst>
              <a:ext uri="{FF2B5EF4-FFF2-40B4-BE49-F238E27FC236}">
                <a16:creationId xmlns:a16="http://schemas.microsoft.com/office/drawing/2014/main" id="{39E0A756-1E4B-38BC-E18F-82188EF20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8700"/>
            <a:ext cx="15125700" cy="9068544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6476C12A-BD65-4A7E-A153-44AA28875408}"/>
              </a:ext>
            </a:extLst>
          </p:cNvPr>
          <p:cNvSpPr/>
          <p:nvPr/>
        </p:nvSpPr>
        <p:spPr>
          <a:xfrm>
            <a:off x="323850" y="698500"/>
            <a:ext cx="68820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b="1" spc="-20" dirty="0">
                <a:solidFill>
                  <a:srgbClr val="231F20"/>
                </a:solidFill>
                <a:latin typeface="Arial"/>
                <a:cs typeface="Arial"/>
              </a:rPr>
              <a:t>Inspiratie Medialab</a:t>
            </a:r>
            <a:endParaRPr lang="nl-NL" sz="4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488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1731" y="265721"/>
            <a:ext cx="11178286" cy="97884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017250" y="2745509"/>
            <a:ext cx="829944" cy="38989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208915" marR="5080" indent="-196850">
              <a:lnSpc>
                <a:spcPts val="1430"/>
              </a:lnSpc>
              <a:spcBef>
                <a:spcPts val="155"/>
              </a:spcBef>
            </a:pPr>
            <a:r>
              <a:rPr sz="1200" spc="-10" dirty="0">
                <a:latin typeface="Arial"/>
                <a:cs typeface="Arial"/>
              </a:rPr>
              <a:t>geluidstudio 4,2m2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21182" y="5436865"/>
            <a:ext cx="656590" cy="38989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1920" marR="5080" indent="-109855">
              <a:lnSpc>
                <a:spcPts val="1430"/>
              </a:lnSpc>
              <a:spcBef>
                <a:spcPts val="155"/>
              </a:spcBef>
            </a:pPr>
            <a:r>
              <a:rPr sz="1200" spc="-20" dirty="0">
                <a:latin typeface="Arial"/>
                <a:cs typeface="Arial"/>
              </a:rPr>
              <a:t>filmstudio 9,2m2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882630" y="4846132"/>
            <a:ext cx="606425" cy="387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0"/>
              </a:spcBef>
            </a:pPr>
            <a:r>
              <a:rPr sz="800" i="1" dirty="0">
                <a:latin typeface="Arial"/>
                <a:cs typeface="Arial"/>
              </a:rPr>
              <a:t>hoog</a:t>
            </a:r>
            <a:r>
              <a:rPr sz="800" i="1" spc="-35" dirty="0">
                <a:latin typeface="Arial"/>
                <a:cs typeface="Arial"/>
              </a:rPr>
              <a:t> </a:t>
            </a:r>
            <a:r>
              <a:rPr sz="800" i="1" spc="-45" dirty="0">
                <a:latin typeface="Arial"/>
                <a:cs typeface="Arial"/>
              </a:rPr>
              <a:t>venster,</a:t>
            </a:r>
            <a:r>
              <a:rPr sz="800" i="1" spc="-20" dirty="0">
                <a:latin typeface="Arial"/>
                <a:cs typeface="Arial"/>
              </a:rPr>
              <a:t> uitgelijnd</a:t>
            </a:r>
            <a:r>
              <a:rPr sz="800" i="1" spc="20" dirty="0">
                <a:latin typeface="Arial"/>
                <a:cs typeface="Arial"/>
              </a:rPr>
              <a:t> </a:t>
            </a:r>
            <a:r>
              <a:rPr sz="800" i="1" spc="-25" dirty="0">
                <a:latin typeface="Arial"/>
                <a:cs typeface="Arial"/>
              </a:rPr>
              <a:t>met</a:t>
            </a:r>
            <a:r>
              <a:rPr sz="800" i="1" spc="-10" dirty="0">
                <a:latin typeface="Arial"/>
                <a:cs typeface="Arial"/>
              </a:rPr>
              <a:t> traptreden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30506" y="2783248"/>
            <a:ext cx="34544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10" dirty="0">
                <a:solidFill>
                  <a:srgbClr val="C0C0C0"/>
                </a:solidFill>
                <a:latin typeface="Arial"/>
                <a:cs typeface="Arial"/>
              </a:rPr>
              <a:t>scherm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80585" y="5939127"/>
            <a:ext cx="683895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dirty="0">
                <a:solidFill>
                  <a:srgbClr val="C0C0C0"/>
                </a:solidFill>
                <a:latin typeface="Arial"/>
                <a:cs typeface="Arial"/>
              </a:rPr>
              <a:t>child</a:t>
            </a:r>
            <a:r>
              <a:rPr sz="800" i="1" spc="-20" dirty="0">
                <a:solidFill>
                  <a:srgbClr val="C0C0C0"/>
                </a:solidFill>
                <a:latin typeface="Arial"/>
                <a:cs typeface="Arial"/>
              </a:rPr>
              <a:t> press</a:t>
            </a:r>
            <a:r>
              <a:rPr sz="800" i="1" spc="-15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00" i="1" spc="-25" dirty="0">
                <a:solidFill>
                  <a:srgbClr val="C0C0C0"/>
                </a:solidFill>
                <a:latin typeface="Arial"/>
                <a:cs typeface="Arial"/>
              </a:rPr>
              <a:t>bus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44219" y="5451002"/>
            <a:ext cx="19939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20" dirty="0">
                <a:solidFill>
                  <a:srgbClr val="C0C0C0"/>
                </a:solidFill>
                <a:latin typeface="Arial"/>
                <a:cs typeface="Arial"/>
              </a:rPr>
              <a:t>kast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49999" y="5910793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Arial"/>
                <a:cs typeface="Arial"/>
              </a:rPr>
              <a:t>3445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41876" y="4578335"/>
            <a:ext cx="177800" cy="2819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200" spc="-25" dirty="0">
                <a:latin typeface="Arial"/>
                <a:cs typeface="Arial"/>
              </a:rPr>
              <a:t>125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23778" y="2827367"/>
            <a:ext cx="177800" cy="3670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200" spc="-20" dirty="0">
                <a:latin typeface="Arial"/>
                <a:cs typeface="Arial"/>
              </a:rPr>
              <a:t>2273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79747" y="3351597"/>
            <a:ext cx="495934" cy="572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160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Arial"/>
                <a:cs typeface="Arial"/>
              </a:rPr>
              <a:t>1386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regie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23778" y="4112755"/>
            <a:ext cx="177800" cy="3670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200" spc="-20" dirty="0">
                <a:latin typeface="Arial"/>
                <a:cs typeface="Arial"/>
              </a:rPr>
              <a:t>1050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97985" y="5510288"/>
            <a:ext cx="76581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10" dirty="0">
                <a:solidFill>
                  <a:srgbClr val="CCCCCC"/>
                </a:solidFill>
                <a:latin typeface="Arial"/>
                <a:cs typeface="Arial"/>
              </a:rPr>
              <a:t>truss</a:t>
            </a:r>
            <a:r>
              <a:rPr sz="800" i="1" spc="-30" dirty="0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sz="800" i="1" spc="-45" dirty="0">
                <a:solidFill>
                  <a:srgbClr val="CCCCCC"/>
                </a:solidFill>
                <a:latin typeface="Arial"/>
                <a:cs typeface="Arial"/>
              </a:rPr>
              <a:t>aan</a:t>
            </a:r>
            <a:r>
              <a:rPr sz="800" i="1" spc="-5" dirty="0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sz="800" i="1" spc="-20" dirty="0">
                <a:solidFill>
                  <a:srgbClr val="CCCCCC"/>
                </a:solidFill>
                <a:latin typeface="Arial"/>
                <a:cs typeface="Arial"/>
              </a:rPr>
              <a:t>platond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58542" y="6981152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88901" y="6981152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19253" y="6981152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49631" y="6981152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79980" y="6981152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10329" y="6981152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40708" y="6981152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71055" y="6981152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08229" y="7025327"/>
            <a:ext cx="3549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02982" y="6086155"/>
            <a:ext cx="3549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1109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00976" y="6086155"/>
            <a:ext cx="3549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1109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 rot="4620000">
            <a:off x="9262565" y="977518"/>
            <a:ext cx="297847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420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 rot="4620000">
            <a:off x="8985698" y="1037836"/>
            <a:ext cx="29948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85"/>
              </a:lnSpc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500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 rot="4620000">
            <a:off x="9429626" y="1917732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2254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 rot="4620000">
            <a:off x="9969696" y="4392704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4786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 rot="4620000">
            <a:off x="8540022" y="541532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1080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30878" y="2762826"/>
            <a:ext cx="60325" cy="990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" spc="-50" dirty="0">
                <a:solidFill>
                  <a:srgbClr val="4F4F4F"/>
                </a:solidFill>
                <a:latin typeface="Arial"/>
                <a:cs typeface="Arial"/>
              </a:rPr>
              <a:t>d</a:t>
            </a:r>
            <a:endParaRPr sz="4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55982" y="6732855"/>
            <a:ext cx="59055" cy="990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" spc="-50" dirty="0">
                <a:solidFill>
                  <a:srgbClr val="4F4F4F"/>
                </a:solidFill>
                <a:latin typeface="Arial"/>
                <a:cs typeface="Arial"/>
              </a:rPr>
              <a:t>c</a:t>
            </a:r>
            <a:endParaRPr sz="450">
              <a:latin typeface="Arial"/>
              <a:cs typeface="Arial"/>
            </a:endParaRPr>
          </a:p>
        </p:txBody>
      </p:sp>
      <p:graphicFrame>
        <p:nvGraphicFramePr>
          <p:cNvPr id="33" name="object 33"/>
          <p:cNvGraphicFramePr>
            <a:graphicFrameLocks noGrp="1"/>
          </p:cNvGraphicFramePr>
          <p:nvPr/>
        </p:nvGraphicFramePr>
        <p:xfrm>
          <a:off x="12879889" y="8082426"/>
          <a:ext cx="1815463" cy="7931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2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9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87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850" spc="-10" dirty="0">
                          <a:latin typeface="Arial"/>
                          <a:cs typeface="Arial"/>
                        </a:rPr>
                        <a:t>project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fase</a:t>
                      </a:r>
                      <a:r>
                        <a:rPr sz="8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9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-10" dirty="0">
                          <a:latin typeface="Arial"/>
                          <a:cs typeface="Arial"/>
                        </a:rPr>
                        <a:t>status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 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 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850" spc="-10" dirty="0">
                          <a:latin typeface="Arial"/>
                          <a:cs typeface="Arial"/>
                        </a:rPr>
                        <a:t>Xplore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DO</a:t>
                      </a:r>
                      <a:r>
                        <a:rPr sz="8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14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5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40" dirty="0">
                          <a:latin typeface="Arial"/>
                          <a:cs typeface="Arial"/>
                        </a:rPr>
                        <a:t>concept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587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formaat</a:t>
                      </a:r>
                      <a:r>
                        <a:rPr sz="8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9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-10" dirty="0">
                          <a:latin typeface="Arial"/>
                          <a:cs typeface="Arial"/>
                        </a:rPr>
                        <a:t>schaal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 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A3</a:t>
                      </a:r>
                      <a:r>
                        <a:rPr sz="8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14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5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-20" dirty="0">
                          <a:latin typeface="Arial"/>
                          <a:cs typeface="Arial"/>
                        </a:rPr>
                        <a:t>1:50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8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spc="-10" dirty="0">
                          <a:latin typeface="Arial"/>
                          <a:cs typeface="Arial"/>
                        </a:rPr>
                        <a:t>datum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 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850" spc="-10" dirty="0">
                          <a:latin typeface="Arial"/>
                          <a:cs typeface="Arial"/>
                        </a:rPr>
                        <a:t>24.02.2022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98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4" name="object 34"/>
          <p:cNvSpPr/>
          <p:nvPr/>
        </p:nvSpPr>
        <p:spPr>
          <a:xfrm>
            <a:off x="12547234" y="7335286"/>
            <a:ext cx="9525" cy="2715260"/>
          </a:xfrm>
          <a:custGeom>
            <a:avLst/>
            <a:gdLst/>
            <a:ahLst/>
            <a:cxnLst/>
            <a:rect l="l" t="t" r="r" b="b"/>
            <a:pathLst>
              <a:path w="9525" h="2715259">
                <a:moveTo>
                  <a:pt x="9144" y="0"/>
                </a:moveTo>
                <a:lnTo>
                  <a:pt x="0" y="0"/>
                </a:lnTo>
                <a:lnTo>
                  <a:pt x="0" y="2714871"/>
                </a:lnTo>
                <a:lnTo>
                  <a:pt x="9144" y="2714871"/>
                </a:lnTo>
                <a:lnTo>
                  <a:pt x="91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12911481" y="9184138"/>
            <a:ext cx="645160" cy="106045"/>
            <a:chOff x="12911481" y="9184138"/>
            <a:chExt cx="645160" cy="106045"/>
          </a:xfrm>
        </p:grpSpPr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11481" y="9185211"/>
              <a:ext cx="380744" cy="10481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327887" y="9184138"/>
              <a:ext cx="228589" cy="105662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608735" y="9186255"/>
            <a:ext cx="708078" cy="128195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12898939" y="9448740"/>
            <a:ext cx="1149350" cy="5118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800" dirty="0">
                <a:latin typeface="Arial"/>
                <a:cs typeface="Arial"/>
              </a:rPr>
              <a:t>Krelis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20" dirty="0">
                <a:latin typeface="Arial"/>
                <a:cs typeface="Arial"/>
              </a:rPr>
              <a:t>Louwenstraat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20" dirty="0">
                <a:latin typeface="Arial"/>
                <a:cs typeface="Arial"/>
              </a:rPr>
              <a:t>1F05 </a:t>
            </a:r>
            <a:r>
              <a:rPr sz="800" dirty="0">
                <a:latin typeface="Arial"/>
                <a:cs typeface="Arial"/>
              </a:rPr>
              <a:t>1055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KA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Amsterdam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800" dirty="0">
                <a:latin typeface="Arial"/>
                <a:cs typeface="Arial"/>
              </a:rPr>
              <a:t>020 785 06</a:t>
            </a:r>
            <a:r>
              <a:rPr sz="800" spc="1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61</a:t>
            </a:r>
            <a:endParaRPr sz="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2898939" y="7116028"/>
            <a:ext cx="1351915" cy="697230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1800" spc="-90" dirty="0">
                <a:latin typeface="Arial"/>
                <a:cs typeface="Arial"/>
              </a:rPr>
              <a:t>DO-</a:t>
            </a:r>
            <a:r>
              <a:rPr sz="1800" spc="-25" dirty="0">
                <a:latin typeface="Arial"/>
                <a:cs typeface="Arial"/>
              </a:rPr>
              <a:t>650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200" dirty="0">
                <a:latin typeface="Arial"/>
                <a:cs typeface="Arial"/>
              </a:rPr>
              <a:t>Makerspace</a:t>
            </a:r>
            <a:r>
              <a:rPr sz="1200" spc="2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2551805" y="6437036"/>
            <a:ext cx="0" cy="539750"/>
          </a:xfrm>
          <a:custGeom>
            <a:avLst/>
            <a:gdLst/>
            <a:ahLst/>
            <a:cxnLst/>
            <a:rect l="l" t="t" r="r" b="b"/>
            <a:pathLst>
              <a:path h="539750">
                <a:moveTo>
                  <a:pt x="0" y="53972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2898939" y="6317057"/>
            <a:ext cx="1350645" cy="64198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850" spc="-10" dirty="0">
                <a:latin typeface="Arial"/>
                <a:cs typeface="Arial"/>
              </a:rPr>
              <a:t>renvooi</a:t>
            </a:r>
            <a:endParaRPr sz="850">
              <a:latin typeface="Arial"/>
              <a:cs typeface="Arial"/>
            </a:endParaRPr>
          </a:p>
          <a:p>
            <a:pPr marL="12700" marR="5080">
              <a:lnSpc>
                <a:spcPct val="158500"/>
              </a:lnSpc>
            </a:pPr>
            <a:r>
              <a:rPr sz="850" dirty="0">
                <a:latin typeface="Arial"/>
                <a:cs typeface="Arial"/>
              </a:rPr>
              <a:t>vaste</a:t>
            </a:r>
            <a:r>
              <a:rPr sz="850" spc="80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inrichting</a:t>
            </a:r>
            <a:r>
              <a:rPr sz="850" spc="85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in</a:t>
            </a:r>
            <a:r>
              <a:rPr sz="850" spc="85" dirty="0">
                <a:latin typeface="Arial"/>
                <a:cs typeface="Arial"/>
              </a:rPr>
              <a:t> </a:t>
            </a:r>
            <a:r>
              <a:rPr sz="850" spc="-10" dirty="0">
                <a:latin typeface="Arial"/>
                <a:cs typeface="Arial"/>
              </a:rPr>
              <a:t>zwart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losse</a:t>
            </a:r>
            <a:r>
              <a:rPr sz="850" spc="105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inrichting</a:t>
            </a:r>
            <a:r>
              <a:rPr sz="850" spc="125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in</a:t>
            </a:r>
            <a:r>
              <a:rPr sz="850" spc="114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spc="-10" dirty="0">
                <a:solidFill>
                  <a:srgbClr val="C0C0C0"/>
                </a:solidFill>
                <a:latin typeface="Arial"/>
                <a:cs typeface="Arial"/>
              </a:rPr>
              <a:t>lichtgrijs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630078" y="10308494"/>
            <a:ext cx="642620" cy="106045"/>
            <a:chOff x="5630078" y="10308494"/>
            <a:chExt cx="642620" cy="106045"/>
          </a:xfrm>
        </p:grpSpPr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30078" y="10309570"/>
              <a:ext cx="379253" cy="10439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44858" y="10308494"/>
              <a:ext cx="227700" cy="105262"/>
            </a:xfrm>
            <a:prstGeom prst="rect">
              <a:avLst/>
            </a:prstGeom>
          </p:spPr>
        </p:pic>
      </p:grpSp>
      <p:pic>
        <p:nvPicPr>
          <p:cNvPr id="46" name="object 4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24617" y="10310610"/>
            <a:ext cx="705299" cy="127702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48" name="object 4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49" name="object 4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raam, hemel, buitenshuis, gebouw&#10;&#10;Automatisch gegenereerde beschrijving">
            <a:extLst>
              <a:ext uri="{FF2B5EF4-FFF2-40B4-BE49-F238E27FC236}">
                <a16:creationId xmlns:a16="http://schemas.microsoft.com/office/drawing/2014/main" id="{B77CD613-AAFE-4DBF-0C08-D6BEF6ECC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65" y="0"/>
            <a:ext cx="13660685" cy="1073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16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"/>
            <a:ext cx="15119985" cy="100547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299" y="368309"/>
            <a:ext cx="2256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231F20"/>
                </a:solidFill>
                <a:latin typeface="Arial"/>
                <a:cs typeface="Arial"/>
              </a:rPr>
              <a:t>Impressie</a:t>
            </a:r>
            <a:r>
              <a:rPr sz="18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231F20"/>
                </a:solidFill>
                <a:latin typeface="Arial"/>
                <a:cs typeface="Arial"/>
              </a:rPr>
              <a:t>grand</a:t>
            </a:r>
            <a:r>
              <a:rPr sz="18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231F20"/>
                </a:solidFill>
                <a:latin typeface="Arial"/>
                <a:cs typeface="Arial"/>
              </a:rPr>
              <a:t>café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0078" y="10308494"/>
            <a:ext cx="1399838" cy="12981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"/>
            <a:ext cx="15119985" cy="100547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299" y="368309"/>
            <a:ext cx="3352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231F20"/>
                </a:solidFill>
                <a:latin typeface="Arial"/>
                <a:cs typeface="Arial"/>
              </a:rPr>
              <a:t>Impressie</a:t>
            </a:r>
            <a:r>
              <a:rPr sz="18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231F20"/>
                </a:solidFill>
                <a:latin typeface="Arial"/>
                <a:cs typeface="Arial"/>
              </a:rPr>
              <a:t>vide</a:t>
            </a:r>
            <a:r>
              <a:rPr sz="18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sz="18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30" dirty="0">
                <a:solidFill>
                  <a:srgbClr val="231F20"/>
                </a:solidFill>
                <a:latin typeface="Arial"/>
                <a:cs typeface="Arial"/>
              </a:rPr>
              <a:t>makerspaces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0078" y="10308494"/>
            <a:ext cx="1399838" cy="12981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interieurontwerp, kamerplant, vaas, bloempot&#10;&#10;Automatisch gegenereerde beschrijving">
            <a:extLst>
              <a:ext uri="{FF2B5EF4-FFF2-40B4-BE49-F238E27FC236}">
                <a16:creationId xmlns:a16="http://schemas.microsoft.com/office/drawing/2014/main" id="{85B21D21-AAC5-9D8B-E816-2487164171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61" y="1917700"/>
            <a:ext cx="13945378" cy="9715500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A9343CBC-59C3-4193-B749-67237F325690}"/>
              </a:ext>
            </a:extLst>
          </p:cNvPr>
          <p:cNvSpPr/>
          <p:nvPr/>
        </p:nvSpPr>
        <p:spPr>
          <a:xfrm>
            <a:off x="628650" y="927100"/>
            <a:ext cx="99733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b="1" spc="-20" dirty="0">
                <a:solidFill>
                  <a:srgbClr val="231F20"/>
                </a:solidFill>
                <a:latin typeface="Arial"/>
                <a:cs typeface="Arial"/>
              </a:rPr>
              <a:t>Inspiratie Grand Café</a:t>
            </a:r>
            <a:endParaRPr lang="nl-NL" sz="4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179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ts, diagram, tekening, Plan&#10;&#10;Automatisch gegenereerde beschrijving">
            <a:extLst>
              <a:ext uri="{FF2B5EF4-FFF2-40B4-BE49-F238E27FC236}">
                <a16:creationId xmlns:a16="http://schemas.microsoft.com/office/drawing/2014/main" id="{E537A5AD-2A2A-F80C-AAC1-8DB3C97E3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94"/>
            <a:ext cx="15125700" cy="1054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00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hemel, buitenshuis, grond, Balk&#10;&#10;Automatisch gegenereerde beschrijving">
            <a:extLst>
              <a:ext uri="{FF2B5EF4-FFF2-40B4-BE49-F238E27FC236}">
                <a16:creationId xmlns:a16="http://schemas.microsoft.com/office/drawing/2014/main" id="{3D6A6A4C-F24B-F407-9E69-404FE1011B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0" y="-73252"/>
            <a:ext cx="7620000" cy="10766652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00B89271-AF89-4D3E-A626-AC10694F9C2C}"/>
              </a:ext>
            </a:extLst>
          </p:cNvPr>
          <p:cNvSpPr/>
          <p:nvPr/>
        </p:nvSpPr>
        <p:spPr>
          <a:xfrm>
            <a:off x="400050" y="4279900"/>
            <a:ext cx="102019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b="1" spc="-20" dirty="0">
                <a:solidFill>
                  <a:srgbClr val="231F20"/>
                </a:solidFill>
                <a:latin typeface="Arial"/>
                <a:cs typeface="Arial"/>
              </a:rPr>
              <a:t>Het Grand Café</a:t>
            </a:r>
            <a:endParaRPr lang="nl-NL" sz="4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945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1511" y="1138682"/>
            <a:ext cx="13455650" cy="8916670"/>
            <a:chOff x="1201511" y="1138682"/>
            <a:chExt cx="13455650" cy="89166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1511" y="1138682"/>
              <a:ext cx="13455324" cy="89161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5394" y="7524010"/>
              <a:ext cx="180009" cy="17999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620500" y="368309"/>
            <a:ext cx="9607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231F20"/>
                </a:solidFill>
                <a:latin typeface="Arial"/>
                <a:cs typeface="Arial"/>
              </a:rPr>
              <a:t>1.320</a:t>
            </a:r>
            <a:r>
              <a:rPr sz="1800" spc="-10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18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231F20"/>
                </a:solidFill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99689" y="7516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65394" y="8620211"/>
            <a:ext cx="180009" cy="17999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199689" y="86128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46475" y="8620211"/>
            <a:ext cx="180009" cy="17999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280770" y="86128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7555" y="8620211"/>
            <a:ext cx="180009" cy="17999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361850" y="86128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08635" y="8620211"/>
            <a:ext cx="180009" cy="17999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442930" y="86128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1977194" y="4572010"/>
            <a:ext cx="259079" cy="1109345"/>
            <a:chOff x="11977194" y="4572010"/>
            <a:chExt cx="259079" cy="110934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55794" y="5500812"/>
              <a:ext cx="180009" cy="17999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77194" y="4572010"/>
              <a:ext cx="180009" cy="179997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2011490" y="4564663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02796" y="3168011"/>
            <a:ext cx="180009" cy="17999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637089" y="3160665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01194" y="2700011"/>
            <a:ext cx="180009" cy="179997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1435490" y="2692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29194" y="3060011"/>
            <a:ext cx="180009" cy="17999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0463490" y="3052663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195795" y="3139211"/>
            <a:ext cx="5775325" cy="4565015"/>
            <a:chOff x="4195795" y="3139211"/>
            <a:chExt cx="5775325" cy="4565015"/>
          </a:xfrm>
        </p:grpSpPr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90794" y="3139211"/>
              <a:ext cx="180009" cy="17999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5795" y="7524011"/>
              <a:ext cx="180009" cy="179997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9825089" y="3131866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30090" y="7516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71244" y="7524011"/>
            <a:ext cx="180009" cy="179997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4905540" y="7516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46694" y="7524011"/>
            <a:ext cx="180009" cy="179997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5580989" y="7516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96794" y="5337012"/>
            <a:ext cx="180009" cy="17999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1331089" y="5318262"/>
            <a:ext cx="855980" cy="35306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marL="771525">
              <a:lnSpc>
                <a:spcPct val="100000"/>
              </a:lnSpc>
              <a:spcBef>
                <a:spcPts val="9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36" name="object 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75794" y="4662011"/>
            <a:ext cx="180009" cy="179997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10710088" y="4654664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38" name="object 3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61795" y="4014010"/>
            <a:ext cx="180009" cy="179997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10296090" y="4006662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0" name="object 4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22145" y="7524011"/>
            <a:ext cx="180009" cy="179997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6256440" y="7516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97594" y="7524011"/>
            <a:ext cx="180009" cy="179997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6931890" y="75166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90794" y="4230013"/>
            <a:ext cx="180009" cy="179997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9225089" y="4222662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6" name="object 4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46475" y="7110014"/>
            <a:ext cx="180009" cy="179997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3280770" y="7102662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8" name="object 4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48796" y="6075012"/>
            <a:ext cx="180009" cy="179997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9483090" y="6067664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9358795" y="5049012"/>
            <a:ext cx="563245" cy="2212340"/>
            <a:chOff x="9358795" y="5049012"/>
            <a:chExt cx="563245" cy="2212340"/>
          </a:xfrm>
        </p:grpSpPr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58795" y="5049012"/>
              <a:ext cx="180009" cy="17999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41595" y="7081210"/>
              <a:ext cx="180009" cy="179997"/>
            </a:xfrm>
            <a:prstGeom prst="rect">
              <a:avLst/>
            </a:prstGeom>
          </p:spPr>
        </p:pic>
      </p:grpSp>
      <p:sp>
        <p:nvSpPr>
          <p:cNvPr id="53" name="object 53"/>
          <p:cNvSpPr txBox="1"/>
          <p:nvPr/>
        </p:nvSpPr>
        <p:spPr>
          <a:xfrm>
            <a:off x="9393088" y="5041663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775890" y="7073862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55" name="object 5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89713" y="8620211"/>
            <a:ext cx="180009" cy="179997"/>
          </a:xfrm>
          <a:prstGeom prst="rect">
            <a:avLst/>
          </a:prstGeom>
        </p:spPr>
      </p:pic>
      <p:sp>
        <p:nvSpPr>
          <p:cNvPr id="56" name="object 56"/>
          <p:cNvSpPr txBox="1"/>
          <p:nvPr/>
        </p:nvSpPr>
        <p:spPr>
          <a:xfrm>
            <a:off x="6524008" y="86128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57" name="object 5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70795" y="8620211"/>
            <a:ext cx="180009" cy="179997"/>
          </a:xfrm>
          <a:prstGeom prst="rect">
            <a:avLst/>
          </a:prstGeom>
        </p:spPr>
      </p:pic>
      <p:sp>
        <p:nvSpPr>
          <p:cNvPr id="58" name="object 58"/>
          <p:cNvSpPr txBox="1"/>
          <p:nvPr/>
        </p:nvSpPr>
        <p:spPr>
          <a:xfrm>
            <a:off x="7605090" y="8612861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0" y="1134008"/>
            <a:ext cx="7641590" cy="4801235"/>
          </a:xfrm>
          <a:custGeom>
            <a:avLst/>
            <a:gdLst/>
            <a:ahLst/>
            <a:cxnLst/>
            <a:rect l="l" t="t" r="r" b="b"/>
            <a:pathLst>
              <a:path w="7641590" h="4801235">
                <a:moveTo>
                  <a:pt x="7641005" y="0"/>
                </a:moveTo>
                <a:lnTo>
                  <a:pt x="0" y="0"/>
                </a:lnTo>
                <a:lnTo>
                  <a:pt x="0" y="4800803"/>
                </a:lnTo>
                <a:lnTo>
                  <a:pt x="7641005" y="4800803"/>
                </a:lnTo>
                <a:lnTo>
                  <a:pt x="76410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1715300" y="1580916"/>
            <a:ext cx="1600200" cy="13589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400"/>
              </a:spcBef>
              <a:buAutoNum type="arabicPeriod"/>
              <a:tabLst>
                <a:tab pos="240665" algn="l"/>
              </a:tabLst>
            </a:pP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coachgroep</a:t>
            </a:r>
            <a:endParaRPr sz="10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40665" algn="l"/>
              </a:tabLst>
            </a:pP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spreekkamer</a:t>
            </a:r>
            <a:endParaRPr sz="1000">
              <a:latin typeface="Arial"/>
              <a:cs typeface="Arial"/>
            </a:endParaRPr>
          </a:p>
          <a:p>
            <a:pPr marL="238760" indent="-22606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38760" algn="l"/>
              </a:tabLst>
            </a:pP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vakman</a:t>
            </a:r>
            <a:endParaRPr sz="1000">
              <a:latin typeface="Arial"/>
              <a:cs typeface="Arial"/>
            </a:endParaRPr>
          </a:p>
          <a:p>
            <a:pPr marL="238760" indent="-22606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38760" algn="l"/>
              </a:tabLst>
            </a:pP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werkkast</a:t>
            </a:r>
            <a:endParaRPr sz="1000">
              <a:latin typeface="Arial"/>
              <a:cs typeface="Arial"/>
            </a:endParaRPr>
          </a:p>
          <a:p>
            <a:pPr marL="239395" indent="-22669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solidFill>
                  <a:srgbClr val="231F20"/>
                </a:solidFill>
                <a:latin typeface="Arial"/>
                <a:cs typeface="Arial"/>
              </a:rPr>
              <a:t>maker </a:t>
            </a:r>
            <a:r>
              <a:rPr sz="1000" dirty="0">
                <a:solidFill>
                  <a:srgbClr val="231F20"/>
                </a:solidFill>
                <a:latin typeface="Arial"/>
                <a:cs typeface="Arial"/>
              </a:rPr>
              <a:t>space</a:t>
            </a:r>
            <a:r>
              <a:rPr sz="10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techniek</a:t>
            </a:r>
            <a:endParaRPr sz="1000">
              <a:latin typeface="Arial"/>
              <a:cs typeface="Arial"/>
            </a:endParaRPr>
          </a:p>
          <a:p>
            <a:pPr marL="238760" indent="-22606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38760" algn="l"/>
              </a:tabLst>
            </a:pPr>
            <a:r>
              <a:rPr sz="1000" spc="-20" dirty="0">
                <a:solidFill>
                  <a:srgbClr val="231F20"/>
                </a:solidFill>
                <a:latin typeface="Arial"/>
                <a:cs typeface="Arial"/>
              </a:rPr>
              <a:t>maker </a:t>
            </a:r>
            <a:r>
              <a:rPr sz="1000" dirty="0">
                <a:solidFill>
                  <a:srgbClr val="231F20"/>
                </a:solidFill>
                <a:latin typeface="Arial"/>
                <a:cs typeface="Arial"/>
              </a:rPr>
              <a:t>space</a:t>
            </a:r>
            <a:r>
              <a:rPr sz="10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stilteruimte</a:t>
            </a:r>
            <a:endParaRPr sz="10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40665" algn="l"/>
              </a:tabLst>
            </a:pPr>
            <a:r>
              <a:rPr sz="1000" spc="-20" dirty="0">
                <a:solidFill>
                  <a:srgbClr val="231F20"/>
                </a:solidFill>
                <a:latin typeface="Arial"/>
                <a:cs typeface="Arial"/>
              </a:rPr>
              <a:t>lift</a:t>
            </a:r>
            <a:endParaRPr sz="10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47299" y="337906"/>
            <a:ext cx="27406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231F20"/>
                </a:solidFill>
                <a:latin typeface="Arial"/>
                <a:cs typeface="Arial"/>
              </a:rPr>
              <a:t>Plattegrond</a:t>
            </a:r>
            <a:r>
              <a:rPr sz="18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1e</a:t>
            </a:r>
            <a:r>
              <a:rPr sz="18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45" dirty="0">
                <a:solidFill>
                  <a:srgbClr val="231F20"/>
                </a:solidFill>
                <a:latin typeface="Arial"/>
                <a:cs typeface="Arial"/>
              </a:rPr>
              <a:t>verdieping </a:t>
            </a:r>
            <a:r>
              <a:rPr sz="1800" b="1" spc="-25" dirty="0">
                <a:solidFill>
                  <a:srgbClr val="231F20"/>
                </a:solidFill>
                <a:latin typeface="Arial"/>
                <a:cs typeface="Arial"/>
              </a:rPr>
              <a:t>schaal</a:t>
            </a:r>
            <a:r>
              <a:rPr sz="18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sz="18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:</a:t>
            </a:r>
            <a:r>
              <a:rPr sz="18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231F20"/>
                </a:solidFill>
                <a:latin typeface="Arial"/>
                <a:cs typeface="Arial"/>
              </a:rPr>
              <a:t>250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62" name="object 6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30078" y="10308494"/>
            <a:ext cx="1399838" cy="129818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64" name="object 6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65" name="object 6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rmopname, kunst, overdekt, glas&#10;&#10;Automatisch gegenereerde beschrijving">
            <a:extLst>
              <a:ext uri="{FF2B5EF4-FFF2-40B4-BE49-F238E27FC236}">
                <a16:creationId xmlns:a16="http://schemas.microsoft.com/office/drawing/2014/main" id="{8853FC62-E3DC-9736-FD77-7ACBE9CA5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" y="1765300"/>
            <a:ext cx="14008100" cy="9878698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C3AF2E08-1EF9-4CCD-9EF1-C791803311C2}"/>
              </a:ext>
            </a:extLst>
          </p:cNvPr>
          <p:cNvSpPr/>
          <p:nvPr/>
        </p:nvSpPr>
        <p:spPr>
          <a:xfrm>
            <a:off x="857250" y="698500"/>
            <a:ext cx="97447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b="1" spc="-20" dirty="0">
                <a:solidFill>
                  <a:srgbClr val="231F20"/>
                </a:solidFill>
                <a:latin typeface="Arial"/>
                <a:cs typeface="Arial"/>
              </a:rPr>
              <a:t>Inspiratie </a:t>
            </a:r>
            <a:r>
              <a:rPr lang="nl-NL" sz="4400" b="1" spc="-20" dirty="0" err="1">
                <a:solidFill>
                  <a:srgbClr val="231F20"/>
                </a:solidFill>
                <a:latin typeface="Arial"/>
                <a:cs typeface="Arial"/>
              </a:rPr>
              <a:t>Techlab</a:t>
            </a:r>
            <a:endParaRPr lang="nl-NL" sz="4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693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98939" y="8010475"/>
            <a:ext cx="830580" cy="84772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850" spc="-10" dirty="0">
                <a:latin typeface="Arial"/>
                <a:cs typeface="Arial"/>
              </a:rPr>
              <a:t>project</a:t>
            </a:r>
            <a:endParaRPr sz="850">
              <a:latin typeface="Arial"/>
              <a:cs typeface="Arial"/>
            </a:endParaRPr>
          </a:p>
          <a:p>
            <a:pPr marL="12700" marR="5080">
              <a:lnSpc>
                <a:spcPts val="1620"/>
              </a:lnSpc>
              <a:spcBef>
                <a:spcPts val="100"/>
              </a:spcBef>
            </a:pPr>
            <a:r>
              <a:rPr sz="850" dirty="0">
                <a:latin typeface="Arial"/>
                <a:cs typeface="Arial"/>
              </a:rPr>
              <a:t>fase</a:t>
            </a:r>
            <a:r>
              <a:rPr sz="850" spc="20" dirty="0">
                <a:latin typeface="Arial"/>
                <a:cs typeface="Arial"/>
              </a:rPr>
              <a:t> </a:t>
            </a:r>
            <a:r>
              <a:rPr sz="850" spc="95" dirty="0">
                <a:latin typeface="Arial"/>
                <a:cs typeface="Arial"/>
              </a:rPr>
              <a:t>/</a:t>
            </a:r>
            <a:r>
              <a:rPr sz="850" spc="55" dirty="0">
                <a:latin typeface="Arial"/>
                <a:cs typeface="Arial"/>
              </a:rPr>
              <a:t> </a:t>
            </a:r>
            <a:r>
              <a:rPr sz="850" spc="-10" dirty="0">
                <a:latin typeface="Arial"/>
                <a:cs typeface="Arial"/>
              </a:rPr>
              <a:t>status </a:t>
            </a:r>
            <a:r>
              <a:rPr sz="850" dirty="0">
                <a:latin typeface="Arial"/>
                <a:cs typeface="Arial"/>
              </a:rPr>
              <a:t>formaat</a:t>
            </a:r>
            <a:r>
              <a:rPr sz="850" spc="20" dirty="0">
                <a:latin typeface="Arial"/>
                <a:cs typeface="Arial"/>
              </a:rPr>
              <a:t> </a:t>
            </a:r>
            <a:r>
              <a:rPr sz="850" spc="95" dirty="0">
                <a:latin typeface="Arial"/>
                <a:cs typeface="Arial"/>
              </a:rPr>
              <a:t>/</a:t>
            </a:r>
            <a:r>
              <a:rPr sz="850" spc="40" dirty="0">
                <a:latin typeface="Arial"/>
                <a:cs typeface="Arial"/>
              </a:rPr>
              <a:t> </a:t>
            </a:r>
            <a:r>
              <a:rPr sz="850" spc="-10" dirty="0">
                <a:latin typeface="Arial"/>
                <a:cs typeface="Arial"/>
              </a:rPr>
              <a:t>schaal datum</a:t>
            </a:r>
            <a:endParaRPr sz="8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836344" y="8010749"/>
            <a:ext cx="840105" cy="84772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850" spc="180" dirty="0">
                <a:latin typeface="Arial"/>
                <a:cs typeface="Arial"/>
              </a:rPr>
              <a:t>  </a:t>
            </a:r>
            <a:r>
              <a:rPr sz="850" spc="-10" dirty="0">
                <a:latin typeface="Arial"/>
                <a:cs typeface="Arial"/>
              </a:rPr>
              <a:t>Xplore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850" spc="185" dirty="0">
                <a:latin typeface="Arial"/>
                <a:cs typeface="Arial"/>
              </a:rPr>
              <a:t>  </a:t>
            </a:r>
            <a:r>
              <a:rPr sz="850" dirty="0">
                <a:latin typeface="Arial"/>
                <a:cs typeface="Arial"/>
              </a:rPr>
              <a:t>DO</a:t>
            </a:r>
            <a:r>
              <a:rPr sz="850" spc="30" dirty="0">
                <a:latin typeface="Arial"/>
                <a:cs typeface="Arial"/>
              </a:rPr>
              <a:t> </a:t>
            </a:r>
            <a:r>
              <a:rPr sz="850" spc="145" dirty="0">
                <a:latin typeface="Arial"/>
                <a:cs typeface="Arial"/>
              </a:rPr>
              <a:t>I</a:t>
            </a:r>
            <a:r>
              <a:rPr sz="850" spc="45" dirty="0">
                <a:latin typeface="Arial"/>
                <a:cs typeface="Arial"/>
              </a:rPr>
              <a:t> </a:t>
            </a:r>
            <a:r>
              <a:rPr sz="850" spc="40" dirty="0">
                <a:latin typeface="Arial"/>
                <a:cs typeface="Arial"/>
              </a:rPr>
              <a:t>concept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850" spc="190" dirty="0">
                <a:latin typeface="Arial"/>
                <a:cs typeface="Arial"/>
              </a:rPr>
              <a:t>  </a:t>
            </a:r>
            <a:r>
              <a:rPr sz="850" dirty="0">
                <a:latin typeface="Arial"/>
                <a:cs typeface="Arial"/>
              </a:rPr>
              <a:t>A3</a:t>
            </a:r>
            <a:r>
              <a:rPr sz="850" spc="35" dirty="0">
                <a:latin typeface="Arial"/>
                <a:cs typeface="Arial"/>
              </a:rPr>
              <a:t> </a:t>
            </a:r>
            <a:r>
              <a:rPr sz="850" spc="145" dirty="0">
                <a:latin typeface="Arial"/>
                <a:cs typeface="Arial"/>
              </a:rPr>
              <a:t>I</a:t>
            </a:r>
            <a:r>
              <a:rPr sz="850" spc="55" dirty="0">
                <a:latin typeface="Arial"/>
                <a:cs typeface="Arial"/>
              </a:rPr>
              <a:t> </a:t>
            </a:r>
            <a:r>
              <a:rPr sz="850" spc="-20" dirty="0">
                <a:latin typeface="Arial"/>
                <a:cs typeface="Arial"/>
              </a:rPr>
              <a:t>1:50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850" spc="180" dirty="0">
                <a:latin typeface="Arial"/>
                <a:cs typeface="Arial"/>
              </a:rPr>
              <a:t>  </a:t>
            </a:r>
            <a:r>
              <a:rPr sz="850" spc="-10" dirty="0">
                <a:latin typeface="Arial"/>
                <a:cs typeface="Arial"/>
              </a:rPr>
              <a:t>24.02.2022</a:t>
            </a:r>
            <a:endParaRPr sz="8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547234" y="7335286"/>
            <a:ext cx="9525" cy="2715260"/>
          </a:xfrm>
          <a:custGeom>
            <a:avLst/>
            <a:gdLst/>
            <a:ahLst/>
            <a:cxnLst/>
            <a:rect l="l" t="t" r="r" b="b"/>
            <a:pathLst>
              <a:path w="9525" h="2715259">
                <a:moveTo>
                  <a:pt x="9144" y="0"/>
                </a:moveTo>
                <a:lnTo>
                  <a:pt x="0" y="0"/>
                </a:lnTo>
                <a:lnTo>
                  <a:pt x="0" y="2714871"/>
                </a:lnTo>
                <a:lnTo>
                  <a:pt x="9144" y="2714871"/>
                </a:lnTo>
                <a:lnTo>
                  <a:pt x="91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11481" y="9184138"/>
            <a:ext cx="1405331" cy="1303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898939" y="9448740"/>
            <a:ext cx="1149350" cy="5118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800" dirty="0">
                <a:latin typeface="Arial"/>
                <a:cs typeface="Arial"/>
              </a:rPr>
              <a:t>Krelis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20" dirty="0">
                <a:latin typeface="Arial"/>
                <a:cs typeface="Arial"/>
              </a:rPr>
              <a:t>Louwenstraat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20" dirty="0">
                <a:latin typeface="Arial"/>
                <a:cs typeface="Arial"/>
              </a:rPr>
              <a:t>1F05 </a:t>
            </a:r>
            <a:r>
              <a:rPr sz="800" dirty="0">
                <a:latin typeface="Arial"/>
                <a:cs typeface="Arial"/>
              </a:rPr>
              <a:t>1055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KA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Amsterdam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800" dirty="0">
                <a:latin typeface="Arial"/>
                <a:cs typeface="Arial"/>
              </a:rPr>
              <a:t>020 785 06</a:t>
            </a:r>
            <a:r>
              <a:rPr sz="800" spc="1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61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898939" y="7116028"/>
            <a:ext cx="1523365" cy="697230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1800" spc="-90" dirty="0">
                <a:latin typeface="Arial"/>
                <a:cs typeface="Arial"/>
              </a:rPr>
              <a:t>DO-</a:t>
            </a:r>
            <a:r>
              <a:rPr sz="1800" spc="-25" dirty="0">
                <a:latin typeface="Arial"/>
                <a:cs typeface="Arial"/>
              </a:rPr>
              <a:t>652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200" dirty="0">
                <a:latin typeface="Arial"/>
                <a:cs typeface="Arial"/>
              </a:rPr>
              <a:t>Makerspace</a:t>
            </a:r>
            <a:r>
              <a:rPr sz="1200" spc="21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techniek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362479" y="1170077"/>
            <a:ext cx="5701030" cy="7588250"/>
            <a:chOff x="2362479" y="1170077"/>
            <a:chExt cx="5701030" cy="7588250"/>
          </a:xfrm>
        </p:grpSpPr>
        <p:sp>
          <p:nvSpPr>
            <p:cNvPr id="9" name="object 9"/>
            <p:cNvSpPr/>
            <p:nvPr/>
          </p:nvSpPr>
          <p:spPr>
            <a:xfrm>
              <a:off x="5097618" y="2391603"/>
              <a:ext cx="29209" cy="669290"/>
            </a:xfrm>
            <a:custGeom>
              <a:avLst/>
              <a:gdLst/>
              <a:ahLst/>
              <a:cxnLst/>
              <a:rect l="l" t="t" r="r" b="b"/>
              <a:pathLst>
                <a:path w="29210" h="669289">
                  <a:moveTo>
                    <a:pt x="0" y="0"/>
                  </a:moveTo>
                  <a:lnTo>
                    <a:pt x="28790" y="0"/>
                  </a:lnTo>
                  <a:lnTo>
                    <a:pt x="28790" y="669290"/>
                  </a:lnTo>
                  <a:lnTo>
                    <a:pt x="0" y="66929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26377" y="2391603"/>
              <a:ext cx="669290" cy="0"/>
            </a:xfrm>
            <a:custGeom>
              <a:avLst/>
              <a:gdLst/>
              <a:ahLst/>
              <a:cxnLst/>
              <a:rect l="l" t="t" r="r" b="b"/>
              <a:pathLst>
                <a:path w="669289">
                  <a:moveTo>
                    <a:pt x="0" y="0"/>
                  </a:moveTo>
                  <a:lnTo>
                    <a:pt x="669036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92209" y="2391603"/>
              <a:ext cx="3810" cy="66040"/>
            </a:xfrm>
            <a:custGeom>
              <a:avLst/>
              <a:gdLst/>
              <a:ahLst/>
              <a:cxnLst/>
              <a:rect l="l" t="t" r="r" b="b"/>
              <a:pathLst>
                <a:path w="3810" h="66039">
                  <a:moveTo>
                    <a:pt x="3200" y="0"/>
                  </a:moveTo>
                  <a:lnTo>
                    <a:pt x="0" y="6559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82584" y="2457192"/>
              <a:ext cx="10160" cy="65405"/>
            </a:xfrm>
            <a:custGeom>
              <a:avLst/>
              <a:gdLst/>
              <a:ahLst/>
              <a:cxnLst/>
              <a:rect l="l" t="t" r="r" b="b"/>
              <a:pathLst>
                <a:path w="10160" h="65405">
                  <a:moveTo>
                    <a:pt x="9626" y="0"/>
                  </a:moveTo>
                  <a:lnTo>
                    <a:pt x="0" y="6496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74139" y="2522150"/>
              <a:ext cx="8890" cy="34290"/>
            </a:xfrm>
            <a:custGeom>
              <a:avLst/>
              <a:gdLst/>
              <a:ahLst/>
              <a:cxnLst/>
              <a:rect l="l" t="t" r="r" b="b"/>
              <a:pathLst>
                <a:path w="8889" h="34289">
                  <a:moveTo>
                    <a:pt x="8445" y="0"/>
                  </a:moveTo>
                  <a:lnTo>
                    <a:pt x="0" y="3371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44538" y="2585852"/>
              <a:ext cx="22225" cy="62230"/>
            </a:xfrm>
            <a:custGeom>
              <a:avLst/>
              <a:gdLst/>
              <a:ahLst/>
              <a:cxnLst/>
              <a:rect l="l" t="t" r="r" b="b"/>
              <a:pathLst>
                <a:path w="22225" h="62230">
                  <a:moveTo>
                    <a:pt x="22110" y="0"/>
                  </a:moveTo>
                  <a:lnTo>
                    <a:pt x="0" y="61836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16477" y="2647687"/>
              <a:ext cx="28575" cy="59690"/>
            </a:xfrm>
            <a:custGeom>
              <a:avLst/>
              <a:gdLst/>
              <a:ahLst/>
              <a:cxnLst/>
              <a:rect l="l" t="t" r="r" b="b"/>
              <a:pathLst>
                <a:path w="28575" h="59689">
                  <a:moveTo>
                    <a:pt x="28054" y="0"/>
                  </a:moveTo>
                  <a:lnTo>
                    <a:pt x="0" y="59372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82715" y="2731168"/>
              <a:ext cx="19685" cy="32384"/>
            </a:xfrm>
            <a:custGeom>
              <a:avLst/>
              <a:gdLst/>
              <a:ahLst/>
              <a:cxnLst/>
              <a:rect l="l" t="t" r="r" b="b"/>
              <a:pathLst>
                <a:path w="19685" h="32385">
                  <a:moveTo>
                    <a:pt x="19316" y="0"/>
                  </a:moveTo>
                  <a:lnTo>
                    <a:pt x="0" y="3221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43588" y="2763390"/>
              <a:ext cx="39370" cy="53340"/>
            </a:xfrm>
            <a:custGeom>
              <a:avLst/>
              <a:gdLst/>
              <a:ahLst/>
              <a:cxnLst/>
              <a:rect l="l" t="t" r="r" b="b"/>
              <a:pathLst>
                <a:path w="39370" h="53339">
                  <a:moveTo>
                    <a:pt x="39128" y="0"/>
                  </a:moveTo>
                  <a:lnTo>
                    <a:pt x="0" y="5275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99516" y="2816141"/>
              <a:ext cx="44450" cy="48895"/>
            </a:xfrm>
            <a:custGeom>
              <a:avLst/>
              <a:gdLst/>
              <a:ahLst/>
              <a:cxnLst/>
              <a:rect l="l" t="t" r="r" b="b"/>
              <a:pathLst>
                <a:path w="44450" h="48894">
                  <a:moveTo>
                    <a:pt x="44081" y="0"/>
                  </a:moveTo>
                  <a:lnTo>
                    <a:pt x="0" y="48666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50860" y="2864807"/>
              <a:ext cx="48895" cy="44450"/>
            </a:xfrm>
            <a:custGeom>
              <a:avLst/>
              <a:gdLst/>
              <a:ahLst/>
              <a:cxnLst/>
              <a:rect l="l" t="t" r="r" b="b"/>
              <a:pathLst>
                <a:path w="48895" h="44450">
                  <a:moveTo>
                    <a:pt x="48653" y="0"/>
                  </a:moveTo>
                  <a:lnTo>
                    <a:pt x="0" y="44107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525206" y="2908917"/>
              <a:ext cx="26034" cy="19050"/>
            </a:xfrm>
            <a:custGeom>
              <a:avLst/>
              <a:gdLst/>
              <a:ahLst/>
              <a:cxnLst/>
              <a:rect l="l" t="t" r="r" b="b"/>
              <a:pathLst>
                <a:path w="26035" h="19050">
                  <a:moveTo>
                    <a:pt x="25653" y="0"/>
                  </a:moveTo>
                  <a:lnTo>
                    <a:pt x="0" y="190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441824" y="2948046"/>
              <a:ext cx="56515" cy="34290"/>
            </a:xfrm>
            <a:custGeom>
              <a:avLst/>
              <a:gdLst/>
              <a:ahLst/>
              <a:cxnLst/>
              <a:rect l="l" t="t" r="r" b="b"/>
              <a:pathLst>
                <a:path w="56514" h="34289">
                  <a:moveTo>
                    <a:pt x="56299" y="0"/>
                  </a:moveTo>
                  <a:lnTo>
                    <a:pt x="0" y="33769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382436" y="2981817"/>
              <a:ext cx="59690" cy="28575"/>
            </a:xfrm>
            <a:custGeom>
              <a:avLst/>
              <a:gdLst/>
              <a:ahLst/>
              <a:cxnLst/>
              <a:rect l="l" t="t" r="r" b="b"/>
              <a:pathLst>
                <a:path w="59689" h="28575">
                  <a:moveTo>
                    <a:pt x="59385" y="0"/>
                  </a:moveTo>
                  <a:lnTo>
                    <a:pt x="0" y="28092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20620" y="3009905"/>
              <a:ext cx="62230" cy="22225"/>
            </a:xfrm>
            <a:custGeom>
              <a:avLst/>
              <a:gdLst/>
              <a:ahLst/>
              <a:cxnLst/>
              <a:rect l="l" t="t" r="r" b="b"/>
              <a:pathLst>
                <a:path w="62229" h="22225">
                  <a:moveTo>
                    <a:pt x="61823" y="0"/>
                  </a:moveTo>
                  <a:lnTo>
                    <a:pt x="0" y="22136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56921" y="3040742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19">
                  <a:moveTo>
                    <a:pt x="29006" y="0"/>
                  </a:moveTo>
                  <a:lnTo>
                    <a:pt x="0" y="726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191964" y="3047998"/>
              <a:ext cx="65405" cy="10160"/>
            </a:xfrm>
            <a:custGeom>
              <a:avLst/>
              <a:gdLst/>
              <a:ahLst/>
              <a:cxnLst/>
              <a:rect l="l" t="t" r="r" b="b"/>
              <a:pathLst>
                <a:path w="65404" h="10160">
                  <a:moveTo>
                    <a:pt x="64960" y="0"/>
                  </a:moveTo>
                  <a:lnTo>
                    <a:pt x="0" y="9664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26376" y="3057656"/>
              <a:ext cx="66040" cy="3810"/>
            </a:xfrm>
            <a:custGeom>
              <a:avLst/>
              <a:gdLst/>
              <a:ahLst/>
              <a:cxnLst/>
              <a:rect l="l" t="t" r="r" b="b"/>
              <a:pathLst>
                <a:path w="66039" h="3810">
                  <a:moveTo>
                    <a:pt x="65595" y="0"/>
                  </a:moveTo>
                  <a:lnTo>
                    <a:pt x="0" y="322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026355" y="2354182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60">
                  <a:moveTo>
                    <a:pt x="94996" y="3594"/>
                  </a:moveTo>
                  <a:lnTo>
                    <a:pt x="5029" y="3594"/>
                  </a:lnTo>
                  <a:lnTo>
                    <a:pt x="5029" y="0"/>
                  </a:lnTo>
                  <a:lnTo>
                    <a:pt x="0" y="0"/>
                  </a:lnTo>
                  <a:lnTo>
                    <a:pt x="0" y="48209"/>
                  </a:lnTo>
                  <a:lnTo>
                    <a:pt x="71259" y="48209"/>
                  </a:lnTo>
                  <a:lnTo>
                    <a:pt x="71259" y="37426"/>
                  </a:lnTo>
                  <a:lnTo>
                    <a:pt x="100025" y="37426"/>
                  </a:lnTo>
                  <a:lnTo>
                    <a:pt x="100025" y="0"/>
                  </a:lnTo>
                  <a:lnTo>
                    <a:pt x="94996" y="0"/>
                  </a:lnTo>
                  <a:lnTo>
                    <a:pt x="94996" y="3594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026356" y="3050100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60">
                  <a:moveTo>
                    <a:pt x="5029" y="44602"/>
                  </a:moveTo>
                  <a:lnTo>
                    <a:pt x="94996" y="44602"/>
                  </a:lnTo>
                  <a:lnTo>
                    <a:pt x="94996" y="48234"/>
                  </a:lnTo>
                  <a:lnTo>
                    <a:pt x="100012" y="48234"/>
                  </a:lnTo>
                  <a:lnTo>
                    <a:pt x="100012" y="10782"/>
                  </a:lnTo>
                  <a:lnTo>
                    <a:pt x="71272" y="10782"/>
                  </a:lnTo>
                  <a:lnTo>
                    <a:pt x="71272" y="0"/>
                  </a:lnTo>
                  <a:lnTo>
                    <a:pt x="0" y="0"/>
                  </a:lnTo>
                  <a:lnTo>
                    <a:pt x="0" y="48234"/>
                  </a:lnTo>
                  <a:lnTo>
                    <a:pt x="5029" y="48234"/>
                  </a:lnTo>
                  <a:lnTo>
                    <a:pt x="5029" y="44602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630179" y="7891897"/>
              <a:ext cx="446405" cy="431800"/>
            </a:xfrm>
            <a:custGeom>
              <a:avLst/>
              <a:gdLst/>
              <a:ahLst/>
              <a:cxnLst/>
              <a:rect l="l" t="t" r="r" b="b"/>
              <a:pathLst>
                <a:path w="446404" h="431800">
                  <a:moveTo>
                    <a:pt x="0" y="0"/>
                  </a:moveTo>
                  <a:lnTo>
                    <a:pt x="446201" y="0"/>
                  </a:lnTo>
                  <a:lnTo>
                    <a:pt x="44620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30179" y="7460073"/>
              <a:ext cx="446405" cy="431800"/>
            </a:xfrm>
            <a:custGeom>
              <a:avLst/>
              <a:gdLst/>
              <a:ahLst/>
              <a:cxnLst/>
              <a:rect l="l" t="t" r="r" b="b"/>
              <a:pathLst>
                <a:path w="446404" h="431800">
                  <a:moveTo>
                    <a:pt x="0" y="0"/>
                  </a:moveTo>
                  <a:lnTo>
                    <a:pt x="446201" y="0"/>
                  </a:lnTo>
                  <a:lnTo>
                    <a:pt x="44620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30179" y="7028279"/>
              <a:ext cx="446405" cy="431800"/>
            </a:xfrm>
            <a:custGeom>
              <a:avLst/>
              <a:gdLst/>
              <a:ahLst/>
              <a:cxnLst/>
              <a:rect l="l" t="t" r="r" b="b"/>
              <a:pathLst>
                <a:path w="446404" h="431800">
                  <a:moveTo>
                    <a:pt x="0" y="0"/>
                  </a:moveTo>
                  <a:lnTo>
                    <a:pt x="446201" y="0"/>
                  </a:lnTo>
                  <a:lnTo>
                    <a:pt x="446201" y="431799"/>
                  </a:lnTo>
                  <a:lnTo>
                    <a:pt x="0" y="43179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630179" y="5732899"/>
              <a:ext cx="446405" cy="431800"/>
            </a:xfrm>
            <a:custGeom>
              <a:avLst/>
              <a:gdLst/>
              <a:ahLst/>
              <a:cxnLst/>
              <a:rect l="l" t="t" r="r" b="b"/>
              <a:pathLst>
                <a:path w="446404" h="431800">
                  <a:moveTo>
                    <a:pt x="0" y="0"/>
                  </a:moveTo>
                  <a:lnTo>
                    <a:pt x="446201" y="0"/>
                  </a:lnTo>
                  <a:lnTo>
                    <a:pt x="44620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630179" y="5301075"/>
              <a:ext cx="446405" cy="431800"/>
            </a:xfrm>
            <a:custGeom>
              <a:avLst/>
              <a:gdLst/>
              <a:ahLst/>
              <a:cxnLst/>
              <a:rect l="l" t="t" r="r" b="b"/>
              <a:pathLst>
                <a:path w="446404" h="431800">
                  <a:moveTo>
                    <a:pt x="0" y="0"/>
                  </a:moveTo>
                  <a:lnTo>
                    <a:pt x="446201" y="0"/>
                  </a:lnTo>
                  <a:lnTo>
                    <a:pt x="44620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30179" y="4869281"/>
              <a:ext cx="446405" cy="431800"/>
            </a:xfrm>
            <a:custGeom>
              <a:avLst/>
              <a:gdLst/>
              <a:ahLst/>
              <a:cxnLst/>
              <a:rect l="l" t="t" r="r" b="b"/>
              <a:pathLst>
                <a:path w="446404" h="431800">
                  <a:moveTo>
                    <a:pt x="0" y="0"/>
                  </a:moveTo>
                  <a:lnTo>
                    <a:pt x="446201" y="0"/>
                  </a:lnTo>
                  <a:lnTo>
                    <a:pt x="44620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30179" y="4568075"/>
              <a:ext cx="446405" cy="301625"/>
            </a:xfrm>
            <a:custGeom>
              <a:avLst/>
              <a:gdLst/>
              <a:ahLst/>
              <a:cxnLst/>
              <a:rect l="l" t="t" r="r" b="b"/>
              <a:pathLst>
                <a:path w="446404" h="301625">
                  <a:moveTo>
                    <a:pt x="0" y="97358"/>
                  </a:moveTo>
                  <a:lnTo>
                    <a:pt x="0" y="301205"/>
                  </a:lnTo>
                  <a:lnTo>
                    <a:pt x="446201" y="301205"/>
                  </a:lnTo>
                  <a:lnTo>
                    <a:pt x="446201" y="0"/>
                  </a:lnTo>
                  <a:lnTo>
                    <a:pt x="0" y="9735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058998" y="4914065"/>
              <a:ext cx="431800" cy="1831975"/>
            </a:xfrm>
            <a:custGeom>
              <a:avLst/>
              <a:gdLst/>
              <a:ahLst/>
              <a:cxnLst/>
              <a:rect l="l" t="t" r="r" b="b"/>
              <a:pathLst>
                <a:path w="431800" h="1831975">
                  <a:moveTo>
                    <a:pt x="431787" y="1831581"/>
                  </a:moveTo>
                  <a:lnTo>
                    <a:pt x="431787" y="0"/>
                  </a:lnTo>
                  <a:lnTo>
                    <a:pt x="0" y="94233"/>
                  </a:lnTo>
                  <a:lnTo>
                    <a:pt x="0" y="1831581"/>
                  </a:lnTo>
                  <a:lnTo>
                    <a:pt x="431787" y="183158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058998" y="2151792"/>
              <a:ext cx="431800" cy="2764790"/>
            </a:xfrm>
            <a:custGeom>
              <a:avLst/>
              <a:gdLst/>
              <a:ahLst/>
              <a:cxnLst/>
              <a:rect l="l" t="t" r="r" b="b"/>
              <a:pathLst>
                <a:path w="431800" h="2764790">
                  <a:moveTo>
                    <a:pt x="431787" y="2670175"/>
                  </a:moveTo>
                  <a:lnTo>
                    <a:pt x="431787" y="0"/>
                  </a:lnTo>
                  <a:lnTo>
                    <a:pt x="0" y="94233"/>
                  </a:lnTo>
                  <a:lnTo>
                    <a:pt x="0" y="2764409"/>
                  </a:lnTo>
                  <a:lnTo>
                    <a:pt x="431787" y="2670175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363431" y="3434278"/>
              <a:ext cx="436245" cy="0"/>
            </a:xfrm>
            <a:custGeom>
              <a:avLst/>
              <a:gdLst/>
              <a:ahLst/>
              <a:cxnLst/>
              <a:rect l="l" t="t" r="r" b="b"/>
              <a:pathLst>
                <a:path w="436244">
                  <a:moveTo>
                    <a:pt x="43620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31893" y="3409809"/>
              <a:ext cx="217741" cy="21774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85103" y="2496520"/>
              <a:ext cx="217741" cy="217728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996089" y="2489079"/>
              <a:ext cx="1764664" cy="720090"/>
            </a:xfrm>
            <a:custGeom>
              <a:avLst/>
              <a:gdLst/>
              <a:ahLst/>
              <a:cxnLst/>
              <a:rect l="l" t="t" r="r" b="b"/>
              <a:pathLst>
                <a:path w="1764665" h="720089">
                  <a:moveTo>
                    <a:pt x="1687487" y="0"/>
                  </a:moveTo>
                  <a:lnTo>
                    <a:pt x="0" y="368223"/>
                  </a:lnTo>
                  <a:lnTo>
                    <a:pt x="76708" y="719772"/>
                  </a:lnTo>
                  <a:lnTo>
                    <a:pt x="1764195" y="351561"/>
                  </a:lnTo>
                  <a:lnTo>
                    <a:pt x="16874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996089" y="2489082"/>
              <a:ext cx="1764664" cy="720090"/>
            </a:xfrm>
            <a:custGeom>
              <a:avLst/>
              <a:gdLst/>
              <a:ahLst/>
              <a:cxnLst/>
              <a:rect l="l" t="t" r="r" b="b"/>
              <a:pathLst>
                <a:path w="1764665" h="720089">
                  <a:moveTo>
                    <a:pt x="0" y="368223"/>
                  </a:moveTo>
                  <a:lnTo>
                    <a:pt x="1687487" y="0"/>
                  </a:lnTo>
                  <a:lnTo>
                    <a:pt x="1764195" y="351561"/>
                  </a:lnTo>
                  <a:lnTo>
                    <a:pt x="76708" y="719772"/>
                  </a:lnTo>
                  <a:lnTo>
                    <a:pt x="0" y="368223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072797" y="2840644"/>
              <a:ext cx="1764664" cy="720090"/>
            </a:xfrm>
            <a:custGeom>
              <a:avLst/>
              <a:gdLst/>
              <a:ahLst/>
              <a:cxnLst/>
              <a:rect l="l" t="t" r="r" b="b"/>
              <a:pathLst>
                <a:path w="1764665" h="720089">
                  <a:moveTo>
                    <a:pt x="1687487" y="0"/>
                  </a:moveTo>
                  <a:lnTo>
                    <a:pt x="0" y="368211"/>
                  </a:lnTo>
                  <a:lnTo>
                    <a:pt x="76708" y="719797"/>
                  </a:lnTo>
                  <a:lnTo>
                    <a:pt x="1764195" y="351548"/>
                  </a:lnTo>
                  <a:lnTo>
                    <a:pt x="16874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072797" y="2840644"/>
              <a:ext cx="1764664" cy="720090"/>
            </a:xfrm>
            <a:custGeom>
              <a:avLst/>
              <a:gdLst/>
              <a:ahLst/>
              <a:cxnLst/>
              <a:rect l="l" t="t" r="r" b="b"/>
              <a:pathLst>
                <a:path w="1764665" h="720089">
                  <a:moveTo>
                    <a:pt x="1764195" y="351548"/>
                  </a:moveTo>
                  <a:lnTo>
                    <a:pt x="76708" y="719797"/>
                  </a:lnTo>
                  <a:lnTo>
                    <a:pt x="0" y="368211"/>
                  </a:lnTo>
                  <a:lnTo>
                    <a:pt x="1687487" y="0"/>
                  </a:lnTo>
                  <a:lnTo>
                    <a:pt x="1764195" y="351548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67686" y="2033867"/>
              <a:ext cx="217741" cy="21772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81839" y="1494734"/>
              <a:ext cx="217741" cy="21772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96086" y="1546194"/>
              <a:ext cx="217703" cy="217728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172740" y="1171030"/>
              <a:ext cx="2889250" cy="965835"/>
            </a:xfrm>
            <a:custGeom>
              <a:avLst/>
              <a:gdLst/>
              <a:ahLst/>
              <a:cxnLst/>
              <a:rect l="l" t="t" r="r" b="b"/>
              <a:pathLst>
                <a:path w="2889250" h="965835">
                  <a:moveTo>
                    <a:pt x="2812503" y="0"/>
                  </a:moveTo>
                  <a:lnTo>
                    <a:pt x="0" y="613702"/>
                  </a:lnTo>
                  <a:lnTo>
                    <a:pt x="76720" y="965276"/>
                  </a:lnTo>
                  <a:lnTo>
                    <a:pt x="2889211" y="351561"/>
                  </a:lnTo>
                  <a:lnTo>
                    <a:pt x="28125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172740" y="1171030"/>
              <a:ext cx="2889250" cy="965835"/>
            </a:xfrm>
            <a:custGeom>
              <a:avLst/>
              <a:gdLst/>
              <a:ahLst/>
              <a:cxnLst/>
              <a:rect l="l" t="t" r="r" b="b"/>
              <a:pathLst>
                <a:path w="2889250" h="965835">
                  <a:moveTo>
                    <a:pt x="2889211" y="351561"/>
                  </a:moveTo>
                  <a:lnTo>
                    <a:pt x="76720" y="965276"/>
                  </a:lnTo>
                  <a:lnTo>
                    <a:pt x="0" y="613702"/>
                  </a:lnTo>
                  <a:lnTo>
                    <a:pt x="2812503" y="0"/>
                  </a:lnTo>
                  <a:lnTo>
                    <a:pt x="2889211" y="351561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988820" y="1382157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1574" y="0"/>
                  </a:moveTo>
                  <a:lnTo>
                    <a:pt x="0" y="76707"/>
                  </a:lnTo>
                  <a:lnTo>
                    <a:pt x="7683" y="111874"/>
                  </a:lnTo>
                  <a:lnTo>
                    <a:pt x="359257" y="35140"/>
                  </a:lnTo>
                  <a:lnTo>
                    <a:pt x="3515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988820" y="1382157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0" y="76707"/>
                  </a:moveTo>
                  <a:lnTo>
                    <a:pt x="351574" y="0"/>
                  </a:lnTo>
                  <a:lnTo>
                    <a:pt x="359257" y="35140"/>
                  </a:lnTo>
                  <a:lnTo>
                    <a:pt x="7683" y="111874"/>
                  </a:lnTo>
                  <a:lnTo>
                    <a:pt x="0" y="76707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569348" y="1255486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1548" y="0"/>
                  </a:moveTo>
                  <a:lnTo>
                    <a:pt x="0" y="76707"/>
                  </a:lnTo>
                  <a:lnTo>
                    <a:pt x="7683" y="111874"/>
                  </a:lnTo>
                  <a:lnTo>
                    <a:pt x="359219" y="35153"/>
                  </a:lnTo>
                  <a:lnTo>
                    <a:pt x="351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569348" y="1255486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0" y="76707"/>
                  </a:moveTo>
                  <a:lnTo>
                    <a:pt x="351548" y="0"/>
                  </a:lnTo>
                  <a:lnTo>
                    <a:pt x="359219" y="35153"/>
                  </a:lnTo>
                  <a:lnTo>
                    <a:pt x="7683" y="111874"/>
                  </a:lnTo>
                  <a:lnTo>
                    <a:pt x="0" y="76707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94932" y="1501478"/>
              <a:ext cx="192938" cy="11050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92735" y="1364119"/>
              <a:ext cx="192976" cy="11050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06990" y="1853981"/>
              <a:ext cx="217741" cy="21772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65154" y="1972217"/>
              <a:ext cx="217741" cy="217728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863836" y="1627638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10" h="112394">
                  <a:moveTo>
                    <a:pt x="351574" y="0"/>
                  </a:moveTo>
                  <a:lnTo>
                    <a:pt x="0" y="76707"/>
                  </a:lnTo>
                  <a:lnTo>
                    <a:pt x="7683" y="111874"/>
                  </a:lnTo>
                  <a:lnTo>
                    <a:pt x="359219" y="35153"/>
                  </a:lnTo>
                  <a:lnTo>
                    <a:pt x="3515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863836" y="1627641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10" h="112394">
                  <a:moveTo>
                    <a:pt x="0" y="76707"/>
                  </a:moveTo>
                  <a:lnTo>
                    <a:pt x="351574" y="0"/>
                  </a:lnTo>
                  <a:lnTo>
                    <a:pt x="359219" y="35153"/>
                  </a:lnTo>
                  <a:lnTo>
                    <a:pt x="7683" y="111874"/>
                  </a:lnTo>
                  <a:lnTo>
                    <a:pt x="0" y="76707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444334" y="1500968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1574" y="0"/>
                  </a:moveTo>
                  <a:lnTo>
                    <a:pt x="0" y="76707"/>
                  </a:lnTo>
                  <a:lnTo>
                    <a:pt x="7683" y="111874"/>
                  </a:lnTo>
                  <a:lnTo>
                    <a:pt x="359257" y="35153"/>
                  </a:lnTo>
                  <a:lnTo>
                    <a:pt x="3515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444334" y="1500970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0" y="76707"/>
                  </a:moveTo>
                  <a:lnTo>
                    <a:pt x="351574" y="0"/>
                  </a:lnTo>
                  <a:lnTo>
                    <a:pt x="359257" y="35153"/>
                  </a:lnTo>
                  <a:lnTo>
                    <a:pt x="7683" y="111874"/>
                  </a:lnTo>
                  <a:lnTo>
                    <a:pt x="0" y="76707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69918" y="1746960"/>
              <a:ext cx="192976" cy="11050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67750" y="1609602"/>
              <a:ext cx="192938" cy="110502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5319349" y="1746453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10" h="112394">
                  <a:moveTo>
                    <a:pt x="351574" y="0"/>
                  </a:moveTo>
                  <a:lnTo>
                    <a:pt x="0" y="76707"/>
                  </a:lnTo>
                  <a:lnTo>
                    <a:pt x="7683" y="111874"/>
                  </a:lnTo>
                  <a:lnTo>
                    <a:pt x="359219" y="35153"/>
                  </a:lnTo>
                  <a:lnTo>
                    <a:pt x="3515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319349" y="1746450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10" h="112394">
                  <a:moveTo>
                    <a:pt x="0" y="76707"/>
                  </a:moveTo>
                  <a:lnTo>
                    <a:pt x="351574" y="0"/>
                  </a:lnTo>
                  <a:lnTo>
                    <a:pt x="359219" y="35153"/>
                  </a:lnTo>
                  <a:lnTo>
                    <a:pt x="7683" y="111874"/>
                  </a:lnTo>
                  <a:lnTo>
                    <a:pt x="0" y="76707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42736" y="1855084"/>
              <a:ext cx="192976" cy="110502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6219404" y="3170568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5">
                  <a:moveTo>
                    <a:pt x="351548" y="0"/>
                  </a:moveTo>
                  <a:lnTo>
                    <a:pt x="0" y="76707"/>
                  </a:lnTo>
                  <a:lnTo>
                    <a:pt x="7683" y="111874"/>
                  </a:lnTo>
                  <a:lnTo>
                    <a:pt x="359219" y="35153"/>
                  </a:lnTo>
                  <a:lnTo>
                    <a:pt x="351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219404" y="3170569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5">
                  <a:moveTo>
                    <a:pt x="0" y="76707"/>
                  </a:moveTo>
                  <a:lnTo>
                    <a:pt x="351548" y="0"/>
                  </a:lnTo>
                  <a:lnTo>
                    <a:pt x="359219" y="35153"/>
                  </a:lnTo>
                  <a:lnTo>
                    <a:pt x="7683" y="111874"/>
                  </a:lnTo>
                  <a:lnTo>
                    <a:pt x="0" y="76707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42790" y="3279225"/>
              <a:ext cx="192938" cy="11047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87638" y="2558172"/>
              <a:ext cx="217741" cy="217728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6147478" y="3008613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1536" y="0"/>
                  </a:moveTo>
                  <a:lnTo>
                    <a:pt x="0" y="76695"/>
                  </a:lnTo>
                  <a:lnTo>
                    <a:pt x="7645" y="111861"/>
                  </a:lnTo>
                  <a:lnTo>
                    <a:pt x="359219" y="35153"/>
                  </a:lnTo>
                  <a:lnTo>
                    <a:pt x="351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147477" y="3008614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9219" y="35153"/>
                  </a:moveTo>
                  <a:lnTo>
                    <a:pt x="7645" y="111861"/>
                  </a:lnTo>
                  <a:lnTo>
                    <a:pt x="0" y="76695"/>
                  </a:lnTo>
                  <a:lnTo>
                    <a:pt x="351536" y="0"/>
                  </a:lnTo>
                  <a:lnTo>
                    <a:pt x="359219" y="35153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07647" y="2890653"/>
              <a:ext cx="192938" cy="110502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12622" y="2312691"/>
              <a:ext cx="217741" cy="217728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7272461" y="2763131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1535" y="0"/>
                  </a:moveTo>
                  <a:lnTo>
                    <a:pt x="0" y="76720"/>
                  </a:lnTo>
                  <a:lnTo>
                    <a:pt x="7670" y="111861"/>
                  </a:lnTo>
                  <a:lnTo>
                    <a:pt x="359219" y="35153"/>
                  </a:lnTo>
                  <a:lnTo>
                    <a:pt x="351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272461" y="2763131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9219" y="35153"/>
                  </a:moveTo>
                  <a:lnTo>
                    <a:pt x="7670" y="111861"/>
                  </a:lnTo>
                  <a:lnTo>
                    <a:pt x="0" y="76720"/>
                  </a:lnTo>
                  <a:lnTo>
                    <a:pt x="351535" y="0"/>
                  </a:lnTo>
                  <a:lnTo>
                    <a:pt x="359219" y="35153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691965" y="2889801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1535" y="0"/>
                  </a:moveTo>
                  <a:lnTo>
                    <a:pt x="0" y="76720"/>
                  </a:lnTo>
                  <a:lnTo>
                    <a:pt x="7645" y="111861"/>
                  </a:lnTo>
                  <a:lnTo>
                    <a:pt x="359219" y="35153"/>
                  </a:lnTo>
                  <a:lnTo>
                    <a:pt x="351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691965" y="2889802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9219" y="35153"/>
                  </a:moveTo>
                  <a:lnTo>
                    <a:pt x="7645" y="111861"/>
                  </a:lnTo>
                  <a:lnTo>
                    <a:pt x="0" y="76720"/>
                  </a:lnTo>
                  <a:lnTo>
                    <a:pt x="351535" y="0"/>
                  </a:lnTo>
                  <a:lnTo>
                    <a:pt x="359219" y="35153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332661" y="2645170"/>
              <a:ext cx="192938" cy="110502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734822" y="2782534"/>
              <a:ext cx="192976" cy="110502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507044" y="3278110"/>
              <a:ext cx="217741" cy="217741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965207" y="3396349"/>
              <a:ext cx="217741" cy="217703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6763890" y="3051782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1548" y="0"/>
                  </a:moveTo>
                  <a:lnTo>
                    <a:pt x="0" y="76707"/>
                  </a:lnTo>
                  <a:lnTo>
                    <a:pt x="7683" y="111836"/>
                  </a:lnTo>
                  <a:lnTo>
                    <a:pt x="359219" y="35128"/>
                  </a:lnTo>
                  <a:lnTo>
                    <a:pt x="351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763889" y="3051783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0" y="76707"/>
                  </a:moveTo>
                  <a:lnTo>
                    <a:pt x="351548" y="0"/>
                  </a:lnTo>
                  <a:lnTo>
                    <a:pt x="359219" y="35128"/>
                  </a:lnTo>
                  <a:lnTo>
                    <a:pt x="7683" y="111836"/>
                  </a:lnTo>
                  <a:lnTo>
                    <a:pt x="0" y="76707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344388" y="2925095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351574" y="0"/>
                  </a:moveTo>
                  <a:lnTo>
                    <a:pt x="0" y="76707"/>
                  </a:lnTo>
                  <a:lnTo>
                    <a:pt x="7683" y="111874"/>
                  </a:lnTo>
                  <a:lnTo>
                    <a:pt x="359219" y="35140"/>
                  </a:lnTo>
                  <a:lnTo>
                    <a:pt x="3515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344388" y="2925095"/>
              <a:ext cx="359410" cy="112395"/>
            </a:xfrm>
            <a:custGeom>
              <a:avLst/>
              <a:gdLst/>
              <a:ahLst/>
              <a:cxnLst/>
              <a:rect l="l" t="t" r="r" b="b"/>
              <a:pathLst>
                <a:path w="359409" h="112394">
                  <a:moveTo>
                    <a:pt x="0" y="76707"/>
                  </a:moveTo>
                  <a:lnTo>
                    <a:pt x="351574" y="0"/>
                  </a:lnTo>
                  <a:lnTo>
                    <a:pt x="359219" y="35140"/>
                  </a:lnTo>
                  <a:lnTo>
                    <a:pt x="7683" y="111874"/>
                  </a:lnTo>
                  <a:lnTo>
                    <a:pt x="0" y="76707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869972" y="3171100"/>
              <a:ext cx="192976" cy="110477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467805" y="3033729"/>
              <a:ext cx="192938" cy="110502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3058991" y="8323690"/>
              <a:ext cx="746125" cy="431800"/>
            </a:xfrm>
            <a:custGeom>
              <a:avLst/>
              <a:gdLst/>
              <a:ahLst/>
              <a:cxnLst/>
              <a:rect l="l" t="t" r="r" b="b"/>
              <a:pathLst>
                <a:path w="746125" h="431800">
                  <a:moveTo>
                    <a:pt x="0" y="0"/>
                  </a:moveTo>
                  <a:lnTo>
                    <a:pt x="745959" y="0"/>
                  </a:lnTo>
                  <a:lnTo>
                    <a:pt x="745959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804949" y="8323690"/>
              <a:ext cx="636270" cy="431800"/>
            </a:xfrm>
            <a:custGeom>
              <a:avLst/>
              <a:gdLst/>
              <a:ahLst/>
              <a:cxnLst/>
              <a:rect l="l" t="t" r="r" b="b"/>
              <a:pathLst>
                <a:path w="636270" h="431800">
                  <a:moveTo>
                    <a:pt x="0" y="0"/>
                  </a:moveTo>
                  <a:lnTo>
                    <a:pt x="635711" y="0"/>
                  </a:lnTo>
                  <a:lnTo>
                    <a:pt x="63571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121351" y="8323690"/>
              <a:ext cx="591185" cy="431800"/>
            </a:xfrm>
            <a:custGeom>
              <a:avLst/>
              <a:gdLst/>
              <a:ahLst/>
              <a:cxnLst/>
              <a:rect l="l" t="t" r="r" b="b"/>
              <a:pathLst>
                <a:path w="591185" h="431800">
                  <a:moveTo>
                    <a:pt x="0" y="0"/>
                  </a:moveTo>
                  <a:lnTo>
                    <a:pt x="590715" y="0"/>
                  </a:lnTo>
                  <a:lnTo>
                    <a:pt x="590715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058991" y="7176861"/>
              <a:ext cx="588010" cy="720090"/>
            </a:xfrm>
            <a:custGeom>
              <a:avLst/>
              <a:gdLst/>
              <a:ahLst/>
              <a:cxnLst/>
              <a:rect l="l" t="t" r="r" b="b"/>
              <a:pathLst>
                <a:path w="588010" h="720090">
                  <a:moveTo>
                    <a:pt x="0" y="0"/>
                  </a:moveTo>
                  <a:lnTo>
                    <a:pt x="587768" y="0"/>
                  </a:lnTo>
                  <a:lnTo>
                    <a:pt x="587768" y="719594"/>
                  </a:lnTo>
                  <a:lnTo>
                    <a:pt x="0" y="71959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3114108" y="7430008"/>
            <a:ext cx="476884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20" dirty="0">
                <a:solidFill>
                  <a:srgbClr val="CCCCCC"/>
                </a:solidFill>
                <a:latin typeface="Arial"/>
                <a:cs typeface="Arial"/>
              </a:rPr>
              <a:t>lasercutter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3305073" y="4420000"/>
            <a:ext cx="5152390" cy="4211955"/>
            <a:chOff x="3305073" y="4420000"/>
            <a:chExt cx="5152390" cy="4211955"/>
          </a:xfrm>
        </p:grpSpPr>
        <p:sp>
          <p:nvSpPr>
            <p:cNvPr id="95" name="object 95"/>
            <p:cNvSpPr/>
            <p:nvPr/>
          </p:nvSpPr>
          <p:spPr>
            <a:xfrm>
              <a:off x="7431856" y="4496837"/>
              <a:ext cx="628015" cy="1342390"/>
            </a:xfrm>
            <a:custGeom>
              <a:avLst/>
              <a:gdLst/>
              <a:ahLst/>
              <a:cxnLst/>
              <a:rect l="l" t="t" r="r" b="b"/>
              <a:pathLst>
                <a:path w="628015" h="1342389">
                  <a:moveTo>
                    <a:pt x="276174" y="1342326"/>
                  </a:moveTo>
                  <a:lnTo>
                    <a:pt x="0" y="76707"/>
                  </a:lnTo>
                  <a:lnTo>
                    <a:pt x="351548" y="0"/>
                  </a:lnTo>
                  <a:lnTo>
                    <a:pt x="627722" y="1265618"/>
                  </a:lnTo>
                  <a:lnTo>
                    <a:pt x="276174" y="1342326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399780" y="5510074"/>
              <a:ext cx="217703" cy="217703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281542" y="4968237"/>
              <a:ext cx="217703" cy="217703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224705" y="5240298"/>
              <a:ext cx="217703" cy="217703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239207" y="4594207"/>
              <a:ext cx="217703" cy="217741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7778801" y="4420952"/>
              <a:ext cx="628015" cy="1342390"/>
            </a:xfrm>
            <a:custGeom>
              <a:avLst/>
              <a:gdLst/>
              <a:ahLst/>
              <a:cxnLst/>
              <a:rect l="l" t="t" r="r" b="b"/>
              <a:pathLst>
                <a:path w="628015" h="1342389">
                  <a:moveTo>
                    <a:pt x="351548" y="0"/>
                  </a:moveTo>
                  <a:lnTo>
                    <a:pt x="0" y="76733"/>
                  </a:lnTo>
                  <a:lnTo>
                    <a:pt x="276174" y="1342351"/>
                  </a:lnTo>
                  <a:lnTo>
                    <a:pt x="627722" y="1265643"/>
                  </a:lnTo>
                  <a:lnTo>
                    <a:pt x="351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7778801" y="4420952"/>
              <a:ext cx="628015" cy="1342390"/>
            </a:xfrm>
            <a:custGeom>
              <a:avLst/>
              <a:gdLst/>
              <a:ahLst/>
              <a:cxnLst/>
              <a:rect l="l" t="t" r="r" b="b"/>
              <a:pathLst>
                <a:path w="628015" h="1342389">
                  <a:moveTo>
                    <a:pt x="276174" y="1342351"/>
                  </a:moveTo>
                  <a:lnTo>
                    <a:pt x="0" y="76733"/>
                  </a:lnTo>
                  <a:lnTo>
                    <a:pt x="351548" y="0"/>
                  </a:lnTo>
                  <a:lnTo>
                    <a:pt x="627722" y="1265643"/>
                  </a:lnTo>
                  <a:lnTo>
                    <a:pt x="276174" y="1342351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025610" y="4803695"/>
              <a:ext cx="628015" cy="1342390"/>
            </a:xfrm>
            <a:custGeom>
              <a:avLst/>
              <a:gdLst/>
              <a:ahLst/>
              <a:cxnLst/>
              <a:rect l="l" t="t" r="r" b="b"/>
              <a:pathLst>
                <a:path w="628015" h="1342389">
                  <a:moveTo>
                    <a:pt x="276174" y="1342351"/>
                  </a:moveTo>
                  <a:lnTo>
                    <a:pt x="0" y="76708"/>
                  </a:lnTo>
                  <a:lnTo>
                    <a:pt x="351574" y="0"/>
                  </a:lnTo>
                  <a:lnTo>
                    <a:pt x="627748" y="1265643"/>
                  </a:lnTo>
                  <a:lnTo>
                    <a:pt x="276174" y="1342351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993528" y="5816927"/>
              <a:ext cx="217741" cy="217741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875290" y="5275090"/>
              <a:ext cx="217741" cy="217741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818452" y="5547152"/>
              <a:ext cx="217741" cy="217741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832963" y="4901091"/>
              <a:ext cx="217703" cy="217703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6372555" y="4727830"/>
              <a:ext cx="628015" cy="1342390"/>
            </a:xfrm>
            <a:custGeom>
              <a:avLst/>
              <a:gdLst/>
              <a:ahLst/>
              <a:cxnLst/>
              <a:rect l="l" t="t" r="r" b="b"/>
              <a:pathLst>
                <a:path w="628015" h="1342389">
                  <a:moveTo>
                    <a:pt x="351548" y="0"/>
                  </a:moveTo>
                  <a:lnTo>
                    <a:pt x="0" y="76707"/>
                  </a:lnTo>
                  <a:lnTo>
                    <a:pt x="276174" y="1342326"/>
                  </a:lnTo>
                  <a:lnTo>
                    <a:pt x="627722" y="1265618"/>
                  </a:lnTo>
                  <a:lnTo>
                    <a:pt x="351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372555" y="4727830"/>
              <a:ext cx="628015" cy="1342390"/>
            </a:xfrm>
            <a:custGeom>
              <a:avLst/>
              <a:gdLst/>
              <a:ahLst/>
              <a:cxnLst/>
              <a:rect l="l" t="t" r="r" b="b"/>
              <a:pathLst>
                <a:path w="628015" h="1342389">
                  <a:moveTo>
                    <a:pt x="276174" y="1342326"/>
                  </a:moveTo>
                  <a:lnTo>
                    <a:pt x="0" y="76707"/>
                  </a:lnTo>
                  <a:lnTo>
                    <a:pt x="351548" y="0"/>
                  </a:lnTo>
                  <a:lnTo>
                    <a:pt x="627722" y="1265618"/>
                  </a:lnTo>
                  <a:lnTo>
                    <a:pt x="276174" y="1342326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305073" y="8510841"/>
              <a:ext cx="1724660" cy="121285"/>
            </a:xfrm>
            <a:custGeom>
              <a:avLst/>
              <a:gdLst/>
              <a:ahLst/>
              <a:cxnLst/>
              <a:rect l="l" t="t" r="r" b="b"/>
              <a:pathLst>
                <a:path w="1724660" h="121284">
                  <a:moveTo>
                    <a:pt x="1724240" y="0"/>
                  </a:moveTo>
                  <a:lnTo>
                    <a:pt x="0" y="0"/>
                  </a:lnTo>
                  <a:lnTo>
                    <a:pt x="0" y="120827"/>
                  </a:lnTo>
                  <a:lnTo>
                    <a:pt x="1724240" y="120827"/>
                  </a:lnTo>
                  <a:lnTo>
                    <a:pt x="1724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0" name="object 110"/>
          <p:cNvSpPr txBox="1"/>
          <p:nvPr/>
        </p:nvSpPr>
        <p:spPr>
          <a:xfrm>
            <a:off x="3292364" y="8464629"/>
            <a:ext cx="111887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35" dirty="0">
                <a:solidFill>
                  <a:srgbClr val="CCCCCC"/>
                </a:solidFill>
                <a:latin typeface="Arial"/>
                <a:cs typeface="Arial"/>
              </a:rPr>
              <a:t>3D-</a:t>
            </a:r>
            <a:r>
              <a:rPr sz="800" i="1" spc="-20" dirty="0">
                <a:solidFill>
                  <a:srgbClr val="CCCCCC"/>
                </a:solidFill>
                <a:latin typeface="Arial"/>
                <a:cs typeface="Arial"/>
              </a:rPr>
              <a:t>printers,</a:t>
            </a:r>
            <a:r>
              <a:rPr sz="800" i="1" spc="20" dirty="0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sz="800" i="1" spc="-20" dirty="0">
                <a:solidFill>
                  <a:srgbClr val="CCCCCC"/>
                </a:solidFill>
                <a:latin typeface="Arial"/>
                <a:cs typeface="Arial"/>
              </a:rPr>
              <a:t>filonijders,</a:t>
            </a:r>
            <a:r>
              <a:rPr sz="800" i="1" spc="20" dirty="0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sz="800" i="1" spc="-25" dirty="0">
                <a:solidFill>
                  <a:srgbClr val="CCCCCC"/>
                </a:solidFill>
                <a:latin typeface="Arial"/>
                <a:cs typeface="Arial"/>
              </a:rPr>
              <a:t>sn</a:t>
            </a:r>
            <a:endParaRPr sz="8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4398131" y="8497174"/>
            <a:ext cx="631825" cy="100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90"/>
              </a:lnSpc>
            </a:pPr>
            <a:r>
              <a:rPr sz="800" i="1" spc="-30" dirty="0">
                <a:solidFill>
                  <a:srgbClr val="CCCCCC"/>
                </a:solidFill>
                <a:latin typeface="Arial"/>
                <a:cs typeface="Arial"/>
              </a:rPr>
              <a:t>apmakers,</a:t>
            </a:r>
            <a:r>
              <a:rPr sz="800" i="1" spc="25" dirty="0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sz="800" i="1" spc="-35" dirty="0">
                <a:solidFill>
                  <a:srgbClr val="CCCCCC"/>
                </a:solidFill>
                <a:latin typeface="Arial"/>
                <a:cs typeface="Arial"/>
              </a:rPr>
              <a:t>etc.</a:t>
            </a:r>
            <a:endParaRPr sz="8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7737981" y="7863111"/>
            <a:ext cx="671195" cy="2673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800" i="1" spc="-10" dirty="0">
                <a:latin typeface="Arial"/>
                <a:cs typeface="Arial"/>
              </a:rPr>
              <a:t>vitrinekasten, </a:t>
            </a:r>
            <a:r>
              <a:rPr sz="800" i="1" spc="-20" dirty="0">
                <a:latin typeface="Arial"/>
                <a:cs typeface="Arial"/>
              </a:rPr>
              <a:t>halfhoog,</a:t>
            </a:r>
            <a:r>
              <a:rPr sz="800" i="1" dirty="0">
                <a:latin typeface="Arial"/>
                <a:cs typeface="Arial"/>
              </a:rPr>
              <a:t> </a:t>
            </a:r>
            <a:r>
              <a:rPr sz="800" i="1" spc="-40" dirty="0">
                <a:latin typeface="Arial"/>
                <a:cs typeface="Arial"/>
              </a:rPr>
              <a:t>open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13" name="object 113"/>
          <p:cNvGrpSpPr/>
          <p:nvPr/>
        </p:nvGrpSpPr>
        <p:grpSpPr>
          <a:xfrm>
            <a:off x="3054228" y="1791217"/>
            <a:ext cx="4348480" cy="6969125"/>
            <a:chOff x="3054228" y="1791217"/>
            <a:chExt cx="4348480" cy="6969125"/>
          </a:xfrm>
        </p:grpSpPr>
        <p:sp>
          <p:nvSpPr>
            <p:cNvPr id="114" name="object 114"/>
            <p:cNvSpPr/>
            <p:nvPr/>
          </p:nvSpPr>
          <p:spPr>
            <a:xfrm>
              <a:off x="5031385" y="8323690"/>
              <a:ext cx="90170" cy="431800"/>
            </a:xfrm>
            <a:custGeom>
              <a:avLst/>
              <a:gdLst/>
              <a:ahLst/>
              <a:cxnLst/>
              <a:rect l="l" t="t" r="r" b="b"/>
              <a:pathLst>
                <a:path w="90170" h="431800">
                  <a:moveTo>
                    <a:pt x="0" y="0"/>
                  </a:moveTo>
                  <a:lnTo>
                    <a:pt x="89966" y="0"/>
                  </a:lnTo>
                  <a:lnTo>
                    <a:pt x="89966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058990" y="3094705"/>
              <a:ext cx="2062480" cy="1913889"/>
            </a:xfrm>
            <a:custGeom>
              <a:avLst/>
              <a:gdLst/>
              <a:ahLst/>
              <a:cxnLst/>
              <a:rect l="l" t="t" r="r" b="b"/>
              <a:pathLst>
                <a:path w="2062479" h="1913889">
                  <a:moveTo>
                    <a:pt x="214693" y="1866734"/>
                  </a:moveTo>
                  <a:lnTo>
                    <a:pt x="0" y="1913585"/>
                  </a:lnTo>
                  <a:lnTo>
                    <a:pt x="88" y="1821497"/>
                  </a:lnTo>
                  <a:lnTo>
                    <a:pt x="214693" y="1774659"/>
                  </a:lnTo>
                  <a:lnTo>
                    <a:pt x="1972398" y="1391094"/>
                  </a:lnTo>
                  <a:lnTo>
                    <a:pt x="1972398" y="0"/>
                  </a:lnTo>
                  <a:lnTo>
                    <a:pt x="2062365" y="0"/>
                  </a:lnTo>
                  <a:lnTo>
                    <a:pt x="2062365" y="1483169"/>
                  </a:lnTo>
                  <a:lnTo>
                    <a:pt x="1972398" y="1483169"/>
                  </a:lnTo>
                  <a:lnTo>
                    <a:pt x="214693" y="186673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031384" y="1795979"/>
              <a:ext cx="90170" cy="561975"/>
            </a:xfrm>
            <a:custGeom>
              <a:avLst/>
              <a:gdLst/>
              <a:ahLst/>
              <a:cxnLst/>
              <a:rect l="l" t="t" r="r" b="b"/>
              <a:pathLst>
                <a:path w="90170" h="561975">
                  <a:moveTo>
                    <a:pt x="89966" y="561797"/>
                  </a:moveTo>
                  <a:lnTo>
                    <a:pt x="89966" y="0"/>
                  </a:lnTo>
                  <a:lnTo>
                    <a:pt x="0" y="19634"/>
                  </a:lnTo>
                  <a:lnTo>
                    <a:pt x="0" y="561797"/>
                  </a:lnTo>
                  <a:lnTo>
                    <a:pt x="89966" y="56179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972706" y="5256657"/>
              <a:ext cx="429895" cy="121285"/>
            </a:xfrm>
            <a:custGeom>
              <a:avLst/>
              <a:gdLst/>
              <a:ahLst/>
              <a:cxnLst/>
              <a:rect l="l" t="t" r="r" b="b"/>
              <a:pathLst>
                <a:path w="429895" h="121285">
                  <a:moveTo>
                    <a:pt x="429869" y="0"/>
                  </a:moveTo>
                  <a:lnTo>
                    <a:pt x="0" y="0"/>
                  </a:lnTo>
                  <a:lnTo>
                    <a:pt x="0" y="120827"/>
                  </a:lnTo>
                  <a:lnTo>
                    <a:pt x="429869" y="120827"/>
                  </a:lnTo>
                  <a:lnTo>
                    <a:pt x="4298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118"/>
          <p:cNvSpPr txBox="1"/>
          <p:nvPr/>
        </p:nvSpPr>
        <p:spPr>
          <a:xfrm>
            <a:off x="6960003" y="5210444"/>
            <a:ext cx="455295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25" dirty="0">
                <a:solidFill>
                  <a:srgbClr val="CCCCCC"/>
                </a:solidFill>
                <a:latin typeface="Arial"/>
                <a:cs typeface="Arial"/>
              </a:rPr>
              <a:t>werktafels</a:t>
            </a:r>
            <a:endParaRPr sz="800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3541849" y="6301884"/>
            <a:ext cx="1125220" cy="38989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11150" marR="5080" indent="-299085">
              <a:lnSpc>
                <a:spcPts val="1430"/>
              </a:lnSpc>
              <a:spcBef>
                <a:spcPts val="155"/>
              </a:spcBef>
            </a:pPr>
            <a:r>
              <a:rPr sz="1200" spc="-10" dirty="0">
                <a:latin typeface="Arial"/>
                <a:cs typeface="Arial"/>
              </a:rPr>
              <a:t>werk-/stofcabine 13,5m2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20" name="object 120"/>
          <p:cNvGrpSpPr/>
          <p:nvPr/>
        </p:nvGrpSpPr>
        <p:grpSpPr>
          <a:xfrm>
            <a:off x="7742056" y="6319911"/>
            <a:ext cx="1162050" cy="1427480"/>
            <a:chOff x="7742056" y="6319911"/>
            <a:chExt cx="1162050" cy="1427480"/>
          </a:xfrm>
        </p:grpSpPr>
        <p:pic>
          <p:nvPicPr>
            <p:cNvPr id="121" name="object 12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248981" y="7529661"/>
              <a:ext cx="217741" cy="217703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030517" y="6319911"/>
              <a:ext cx="217703" cy="217741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686012" y="7132134"/>
              <a:ext cx="217741" cy="217741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742056" y="6756397"/>
              <a:ext cx="217741" cy="217741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795709" y="7356088"/>
              <a:ext cx="217741" cy="217741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7789495" y="6405900"/>
              <a:ext cx="1061720" cy="1303655"/>
            </a:xfrm>
            <a:custGeom>
              <a:avLst/>
              <a:gdLst/>
              <a:ahLst/>
              <a:cxnLst/>
              <a:rect l="l" t="t" r="r" b="b"/>
              <a:pathLst>
                <a:path w="1061720" h="1303654">
                  <a:moveTo>
                    <a:pt x="815568" y="0"/>
                  </a:moveTo>
                  <a:lnTo>
                    <a:pt x="0" y="178155"/>
                  </a:lnTo>
                  <a:lnTo>
                    <a:pt x="245732" y="1303083"/>
                  </a:lnTo>
                  <a:lnTo>
                    <a:pt x="1061339" y="1124915"/>
                  </a:lnTo>
                  <a:lnTo>
                    <a:pt x="815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7789495" y="6405901"/>
              <a:ext cx="1061720" cy="1303655"/>
            </a:xfrm>
            <a:custGeom>
              <a:avLst/>
              <a:gdLst/>
              <a:ahLst/>
              <a:cxnLst/>
              <a:rect l="l" t="t" r="r" b="b"/>
              <a:pathLst>
                <a:path w="1061720" h="1303654">
                  <a:moveTo>
                    <a:pt x="0" y="178155"/>
                  </a:moveTo>
                  <a:lnTo>
                    <a:pt x="815568" y="0"/>
                  </a:lnTo>
                  <a:lnTo>
                    <a:pt x="1061339" y="1124915"/>
                  </a:lnTo>
                  <a:lnTo>
                    <a:pt x="245732" y="1303083"/>
                  </a:lnTo>
                  <a:lnTo>
                    <a:pt x="0" y="178155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8018843" y="6755307"/>
              <a:ext cx="602615" cy="604520"/>
            </a:xfrm>
            <a:custGeom>
              <a:avLst/>
              <a:gdLst/>
              <a:ahLst/>
              <a:cxnLst/>
              <a:rect l="l" t="t" r="r" b="b"/>
              <a:pathLst>
                <a:path w="602615" h="604520">
                  <a:moveTo>
                    <a:pt x="580961" y="362546"/>
                  </a:moveTo>
                  <a:lnTo>
                    <a:pt x="21691" y="362546"/>
                  </a:lnTo>
                  <a:lnTo>
                    <a:pt x="21691" y="483400"/>
                  </a:lnTo>
                  <a:lnTo>
                    <a:pt x="156108" y="483400"/>
                  </a:lnTo>
                  <a:lnTo>
                    <a:pt x="156108" y="604266"/>
                  </a:lnTo>
                  <a:lnTo>
                    <a:pt x="446544" y="604266"/>
                  </a:lnTo>
                  <a:lnTo>
                    <a:pt x="446544" y="483400"/>
                  </a:lnTo>
                  <a:lnTo>
                    <a:pt x="580961" y="483400"/>
                  </a:lnTo>
                  <a:lnTo>
                    <a:pt x="580961" y="362546"/>
                  </a:lnTo>
                  <a:close/>
                </a:path>
                <a:path w="602615" h="604520">
                  <a:moveTo>
                    <a:pt x="602615" y="0"/>
                  </a:moveTo>
                  <a:lnTo>
                    <a:pt x="0" y="0"/>
                  </a:lnTo>
                  <a:lnTo>
                    <a:pt x="0" y="120865"/>
                  </a:lnTo>
                  <a:lnTo>
                    <a:pt x="34582" y="120865"/>
                  </a:lnTo>
                  <a:lnTo>
                    <a:pt x="34582" y="241719"/>
                  </a:lnTo>
                  <a:lnTo>
                    <a:pt x="568032" y="241719"/>
                  </a:lnTo>
                  <a:lnTo>
                    <a:pt x="568032" y="120865"/>
                  </a:lnTo>
                  <a:lnTo>
                    <a:pt x="602615" y="120865"/>
                  </a:lnTo>
                  <a:lnTo>
                    <a:pt x="6026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9" name="object 129"/>
          <p:cNvSpPr txBox="1"/>
          <p:nvPr/>
        </p:nvSpPr>
        <p:spPr>
          <a:xfrm>
            <a:off x="8007361" y="6709092"/>
            <a:ext cx="628650" cy="2673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5720" marR="5080" indent="-33655">
              <a:lnSpc>
                <a:spcPct val="100000"/>
              </a:lnSpc>
              <a:spcBef>
                <a:spcPts val="90"/>
              </a:spcBef>
            </a:pPr>
            <a:r>
              <a:rPr sz="800" i="1" spc="-30" dirty="0">
                <a:solidFill>
                  <a:srgbClr val="CCCCCC"/>
                </a:solidFill>
                <a:latin typeface="Arial"/>
                <a:cs typeface="Arial"/>
              </a:rPr>
              <a:t>practicumtafel</a:t>
            </a:r>
            <a:r>
              <a:rPr sz="800" i="1" spc="-10" dirty="0">
                <a:solidFill>
                  <a:srgbClr val="CCCCCC"/>
                </a:solidFill>
                <a:latin typeface="Arial"/>
                <a:cs typeface="Arial"/>
              </a:rPr>
              <a:t> natuurkunde</a:t>
            </a:r>
            <a:endParaRPr sz="80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8028687" y="7071637"/>
            <a:ext cx="586105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30" dirty="0">
                <a:solidFill>
                  <a:srgbClr val="CCCCCC"/>
                </a:solidFill>
                <a:latin typeface="Arial"/>
                <a:cs typeface="Arial"/>
              </a:rPr>
              <a:t>aansluitingen</a:t>
            </a:r>
            <a:endParaRPr sz="80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8162737" y="7192495"/>
            <a:ext cx="31496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20" dirty="0">
                <a:solidFill>
                  <a:srgbClr val="CCCCCC"/>
                </a:solidFill>
                <a:latin typeface="Arial"/>
                <a:cs typeface="Arial"/>
              </a:rPr>
              <a:t>electra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32" name="object 132"/>
          <p:cNvGrpSpPr/>
          <p:nvPr/>
        </p:nvGrpSpPr>
        <p:grpSpPr>
          <a:xfrm>
            <a:off x="5024450" y="4575971"/>
            <a:ext cx="3916679" cy="3749675"/>
            <a:chOff x="5024450" y="4575971"/>
            <a:chExt cx="3916679" cy="3749675"/>
          </a:xfrm>
        </p:grpSpPr>
        <p:pic>
          <p:nvPicPr>
            <p:cNvPr id="133" name="object 13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723181" y="6648159"/>
              <a:ext cx="217741" cy="217741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624225" y="6677799"/>
              <a:ext cx="1544801" cy="1443930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5031384" y="4577867"/>
              <a:ext cx="90170" cy="3745865"/>
            </a:xfrm>
            <a:custGeom>
              <a:avLst/>
              <a:gdLst/>
              <a:ahLst/>
              <a:cxnLst/>
              <a:rect l="l" t="t" r="r" b="b"/>
              <a:pathLst>
                <a:path w="90170" h="3745865">
                  <a:moveTo>
                    <a:pt x="89966" y="0"/>
                  </a:moveTo>
                  <a:lnTo>
                    <a:pt x="0" y="0"/>
                  </a:lnTo>
                  <a:lnTo>
                    <a:pt x="0" y="3745814"/>
                  </a:lnTo>
                  <a:lnTo>
                    <a:pt x="89966" y="3745814"/>
                  </a:lnTo>
                  <a:lnTo>
                    <a:pt x="899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031385" y="4577875"/>
              <a:ext cx="90170" cy="3745865"/>
            </a:xfrm>
            <a:custGeom>
              <a:avLst/>
              <a:gdLst/>
              <a:ahLst/>
              <a:cxnLst/>
              <a:rect l="l" t="t" r="r" b="b"/>
              <a:pathLst>
                <a:path w="90170" h="3745865">
                  <a:moveTo>
                    <a:pt x="0" y="0"/>
                  </a:moveTo>
                  <a:lnTo>
                    <a:pt x="89966" y="0"/>
                  </a:lnTo>
                  <a:lnTo>
                    <a:pt x="89966" y="3745814"/>
                  </a:lnTo>
                  <a:lnTo>
                    <a:pt x="0" y="374581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076383" y="4577876"/>
              <a:ext cx="0" cy="3745865"/>
            </a:xfrm>
            <a:custGeom>
              <a:avLst/>
              <a:gdLst/>
              <a:ahLst/>
              <a:cxnLst/>
              <a:rect l="l" t="t" r="r" b="b"/>
              <a:pathLst>
                <a:path h="3745865">
                  <a:moveTo>
                    <a:pt x="0" y="0"/>
                  </a:moveTo>
                  <a:lnTo>
                    <a:pt x="0" y="1650155"/>
                  </a:lnTo>
                </a:path>
                <a:path h="3745865">
                  <a:moveTo>
                    <a:pt x="0" y="2387094"/>
                  </a:moveTo>
                  <a:lnTo>
                    <a:pt x="0" y="3745814"/>
                  </a:lnTo>
                </a:path>
                <a:path h="3745865">
                  <a:moveTo>
                    <a:pt x="0" y="1684445"/>
                  </a:moveTo>
                  <a:lnTo>
                    <a:pt x="0" y="2352804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097614" y="6261849"/>
              <a:ext cx="29209" cy="669290"/>
            </a:xfrm>
            <a:custGeom>
              <a:avLst/>
              <a:gdLst/>
              <a:ahLst/>
              <a:cxnLst/>
              <a:rect l="l" t="t" r="r" b="b"/>
              <a:pathLst>
                <a:path w="29210" h="669290">
                  <a:moveTo>
                    <a:pt x="28790" y="0"/>
                  </a:moveTo>
                  <a:lnTo>
                    <a:pt x="0" y="0"/>
                  </a:lnTo>
                  <a:lnTo>
                    <a:pt x="0" y="669289"/>
                  </a:lnTo>
                  <a:lnTo>
                    <a:pt x="28790" y="669289"/>
                  </a:lnTo>
                  <a:lnTo>
                    <a:pt x="287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097618" y="6261849"/>
              <a:ext cx="29209" cy="669290"/>
            </a:xfrm>
            <a:custGeom>
              <a:avLst/>
              <a:gdLst/>
              <a:ahLst/>
              <a:cxnLst/>
              <a:rect l="l" t="t" r="r" b="b"/>
              <a:pathLst>
                <a:path w="29210" h="669290">
                  <a:moveTo>
                    <a:pt x="0" y="0"/>
                  </a:moveTo>
                  <a:lnTo>
                    <a:pt x="28790" y="0"/>
                  </a:lnTo>
                  <a:lnTo>
                    <a:pt x="28790" y="669290"/>
                  </a:lnTo>
                  <a:lnTo>
                    <a:pt x="0" y="66929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126377" y="6261849"/>
              <a:ext cx="669290" cy="0"/>
            </a:xfrm>
            <a:custGeom>
              <a:avLst/>
              <a:gdLst/>
              <a:ahLst/>
              <a:cxnLst/>
              <a:rect l="l" t="t" r="r" b="b"/>
              <a:pathLst>
                <a:path w="669289">
                  <a:moveTo>
                    <a:pt x="0" y="0"/>
                  </a:moveTo>
                  <a:lnTo>
                    <a:pt x="669036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792209" y="6261849"/>
              <a:ext cx="3810" cy="66040"/>
            </a:xfrm>
            <a:custGeom>
              <a:avLst/>
              <a:gdLst/>
              <a:ahLst/>
              <a:cxnLst/>
              <a:rect l="l" t="t" r="r" b="b"/>
              <a:pathLst>
                <a:path w="3810" h="66039">
                  <a:moveTo>
                    <a:pt x="3200" y="0"/>
                  </a:moveTo>
                  <a:lnTo>
                    <a:pt x="0" y="6559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782584" y="6327441"/>
              <a:ext cx="10160" cy="65405"/>
            </a:xfrm>
            <a:custGeom>
              <a:avLst/>
              <a:gdLst/>
              <a:ahLst/>
              <a:cxnLst/>
              <a:rect l="l" t="t" r="r" b="b"/>
              <a:pathLst>
                <a:path w="10160" h="65404">
                  <a:moveTo>
                    <a:pt x="9626" y="0"/>
                  </a:moveTo>
                  <a:lnTo>
                    <a:pt x="0" y="6496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774138" y="6392395"/>
              <a:ext cx="8890" cy="34290"/>
            </a:xfrm>
            <a:custGeom>
              <a:avLst/>
              <a:gdLst/>
              <a:ahLst/>
              <a:cxnLst/>
              <a:rect l="l" t="t" r="r" b="b"/>
              <a:pathLst>
                <a:path w="8889" h="34289">
                  <a:moveTo>
                    <a:pt x="8445" y="0"/>
                  </a:moveTo>
                  <a:lnTo>
                    <a:pt x="0" y="3369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744539" y="6456101"/>
              <a:ext cx="22225" cy="62230"/>
            </a:xfrm>
            <a:custGeom>
              <a:avLst/>
              <a:gdLst/>
              <a:ahLst/>
              <a:cxnLst/>
              <a:rect l="l" t="t" r="r" b="b"/>
              <a:pathLst>
                <a:path w="22225" h="62229">
                  <a:moveTo>
                    <a:pt x="22110" y="0"/>
                  </a:moveTo>
                  <a:lnTo>
                    <a:pt x="0" y="61823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716477" y="6517914"/>
              <a:ext cx="28575" cy="59690"/>
            </a:xfrm>
            <a:custGeom>
              <a:avLst/>
              <a:gdLst/>
              <a:ahLst/>
              <a:cxnLst/>
              <a:rect l="l" t="t" r="r" b="b"/>
              <a:pathLst>
                <a:path w="28575" h="59690">
                  <a:moveTo>
                    <a:pt x="28054" y="0"/>
                  </a:moveTo>
                  <a:lnTo>
                    <a:pt x="0" y="5938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682715" y="6601422"/>
              <a:ext cx="19685" cy="32384"/>
            </a:xfrm>
            <a:custGeom>
              <a:avLst/>
              <a:gdLst/>
              <a:ahLst/>
              <a:cxnLst/>
              <a:rect l="l" t="t" r="r" b="b"/>
              <a:pathLst>
                <a:path w="19685" h="32384">
                  <a:moveTo>
                    <a:pt x="19316" y="0"/>
                  </a:moveTo>
                  <a:lnTo>
                    <a:pt x="0" y="322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643587" y="6633624"/>
              <a:ext cx="39370" cy="53340"/>
            </a:xfrm>
            <a:custGeom>
              <a:avLst/>
              <a:gdLst/>
              <a:ahLst/>
              <a:cxnLst/>
              <a:rect l="l" t="t" r="r" b="b"/>
              <a:pathLst>
                <a:path w="39370" h="53340">
                  <a:moveTo>
                    <a:pt x="39128" y="0"/>
                  </a:moveTo>
                  <a:lnTo>
                    <a:pt x="0" y="52768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599516" y="6686391"/>
              <a:ext cx="44450" cy="48895"/>
            </a:xfrm>
            <a:custGeom>
              <a:avLst/>
              <a:gdLst/>
              <a:ahLst/>
              <a:cxnLst/>
              <a:rect l="l" t="t" r="r" b="b"/>
              <a:pathLst>
                <a:path w="44450" h="48895">
                  <a:moveTo>
                    <a:pt x="44081" y="0"/>
                  </a:moveTo>
                  <a:lnTo>
                    <a:pt x="0" y="48653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550860" y="6735046"/>
              <a:ext cx="48895" cy="44450"/>
            </a:xfrm>
            <a:custGeom>
              <a:avLst/>
              <a:gdLst/>
              <a:ahLst/>
              <a:cxnLst/>
              <a:rect l="l" t="t" r="r" b="b"/>
              <a:pathLst>
                <a:path w="48895" h="44450">
                  <a:moveTo>
                    <a:pt x="48653" y="0"/>
                  </a:moveTo>
                  <a:lnTo>
                    <a:pt x="0" y="44107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525206" y="6779159"/>
              <a:ext cx="26034" cy="19050"/>
            </a:xfrm>
            <a:custGeom>
              <a:avLst/>
              <a:gdLst/>
              <a:ahLst/>
              <a:cxnLst/>
              <a:rect l="l" t="t" r="r" b="b"/>
              <a:pathLst>
                <a:path w="26035" h="19050">
                  <a:moveTo>
                    <a:pt x="25653" y="0"/>
                  </a:moveTo>
                  <a:lnTo>
                    <a:pt x="0" y="190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441824" y="6818278"/>
              <a:ext cx="56515" cy="34290"/>
            </a:xfrm>
            <a:custGeom>
              <a:avLst/>
              <a:gdLst/>
              <a:ahLst/>
              <a:cxnLst/>
              <a:rect l="l" t="t" r="r" b="b"/>
              <a:pathLst>
                <a:path w="56514" h="34290">
                  <a:moveTo>
                    <a:pt x="56299" y="0"/>
                  </a:moveTo>
                  <a:lnTo>
                    <a:pt x="0" y="33794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382436" y="6852065"/>
              <a:ext cx="59690" cy="28575"/>
            </a:xfrm>
            <a:custGeom>
              <a:avLst/>
              <a:gdLst/>
              <a:ahLst/>
              <a:cxnLst/>
              <a:rect l="l" t="t" r="r" b="b"/>
              <a:pathLst>
                <a:path w="59689" h="28575">
                  <a:moveTo>
                    <a:pt x="59385" y="0"/>
                  </a:moveTo>
                  <a:lnTo>
                    <a:pt x="0" y="28092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320620" y="6880155"/>
              <a:ext cx="62230" cy="22225"/>
            </a:xfrm>
            <a:custGeom>
              <a:avLst/>
              <a:gdLst/>
              <a:ahLst/>
              <a:cxnLst/>
              <a:rect l="l" t="t" r="r" b="b"/>
              <a:pathLst>
                <a:path w="62229" h="22225">
                  <a:moveTo>
                    <a:pt x="61823" y="0"/>
                  </a:moveTo>
                  <a:lnTo>
                    <a:pt x="0" y="2211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256921" y="6910985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29006" y="0"/>
                  </a:moveTo>
                  <a:lnTo>
                    <a:pt x="0" y="725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191964" y="6918237"/>
              <a:ext cx="65405" cy="10160"/>
            </a:xfrm>
            <a:custGeom>
              <a:avLst/>
              <a:gdLst/>
              <a:ahLst/>
              <a:cxnLst/>
              <a:rect l="l" t="t" r="r" b="b"/>
              <a:pathLst>
                <a:path w="65404" h="10159">
                  <a:moveTo>
                    <a:pt x="64960" y="0"/>
                  </a:moveTo>
                  <a:lnTo>
                    <a:pt x="0" y="9664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126376" y="6927894"/>
              <a:ext cx="66040" cy="3810"/>
            </a:xfrm>
            <a:custGeom>
              <a:avLst/>
              <a:gdLst/>
              <a:ahLst/>
              <a:cxnLst/>
              <a:rect l="l" t="t" r="r" b="b"/>
              <a:pathLst>
                <a:path w="66039" h="3809">
                  <a:moveTo>
                    <a:pt x="65595" y="0"/>
                  </a:moveTo>
                  <a:lnTo>
                    <a:pt x="0" y="3225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026355" y="6228041"/>
              <a:ext cx="100330" cy="44450"/>
            </a:xfrm>
            <a:custGeom>
              <a:avLst/>
              <a:gdLst/>
              <a:ahLst/>
              <a:cxnLst/>
              <a:rect l="l" t="t" r="r" b="b"/>
              <a:pathLst>
                <a:path w="100329" h="44450">
                  <a:moveTo>
                    <a:pt x="100025" y="0"/>
                  </a:moveTo>
                  <a:lnTo>
                    <a:pt x="0" y="0"/>
                  </a:lnTo>
                  <a:lnTo>
                    <a:pt x="0" y="34290"/>
                  </a:lnTo>
                  <a:lnTo>
                    <a:pt x="0" y="44450"/>
                  </a:lnTo>
                  <a:lnTo>
                    <a:pt x="71259" y="44450"/>
                  </a:lnTo>
                  <a:lnTo>
                    <a:pt x="71259" y="34290"/>
                  </a:lnTo>
                  <a:lnTo>
                    <a:pt x="100025" y="34290"/>
                  </a:lnTo>
                  <a:lnTo>
                    <a:pt x="1000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026355" y="6224399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60">
                  <a:moveTo>
                    <a:pt x="94996" y="3632"/>
                  </a:moveTo>
                  <a:lnTo>
                    <a:pt x="5029" y="3632"/>
                  </a:lnTo>
                  <a:lnTo>
                    <a:pt x="5029" y="0"/>
                  </a:lnTo>
                  <a:lnTo>
                    <a:pt x="0" y="0"/>
                  </a:lnTo>
                  <a:lnTo>
                    <a:pt x="0" y="48234"/>
                  </a:lnTo>
                  <a:lnTo>
                    <a:pt x="71259" y="48234"/>
                  </a:lnTo>
                  <a:lnTo>
                    <a:pt x="71259" y="37452"/>
                  </a:lnTo>
                  <a:lnTo>
                    <a:pt x="100025" y="37452"/>
                  </a:lnTo>
                  <a:lnTo>
                    <a:pt x="100025" y="0"/>
                  </a:lnTo>
                  <a:lnTo>
                    <a:pt x="94996" y="0"/>
                  </a:lnTo>
                  <a:lnTo>
                    <a:pt x="94996" y="3632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026355" y="6920522"/>
              <a:ext cx="100330" cy="44450"/>
            </a:xfrm>
            <a:custGeom>
              <a:avLst/>
              <a:gdLst/>
              <a:ahLst/>
              <a:cxnLst/>
              <a:rect l="l" t="t" r="r" b="b"/>
              <a:pathLst>
                <a:path w="100329" h="44450">
                  <a:moveTo>
                    <a:pt x="100012" y="10160"/>
                  </a:moveTo>
                  <a:lnTo>
                    <a:pt x="71272" y="10160"/>
                  </a:lnTo>
                  <a:lnTo>
                    <a:pt x="71272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44450"/>
                  </a:lnTo>
                  <a:lnTo>
                    <a:pt x="100012" y="44450"/>
                  </a:lnTo>
                  <a:lnTo>
                    <a:pt x="100012" y="101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026356" y="6920343"/>
              <a:ext cx="100330" cy="48260"/>
            </a:xfrm>
            <a:custGeom>
              <a:avLst/>
              <a:gdLst/>
              <a:ahLst/>
              <a:cxnLst/>
              <a:rect l="l" t="t" r="r" b="b"/>
              <a:pathLst>
                <a:path w="100329" h="48259">
                  <a:moveTo>
                    <a:pt x="5029" y="44627"/>
                  </a:moveTo>
                  <a:lnTo>
                    <a:pt x="94996" y="44627"/>
                  </a:lnTo>
                  <a:lnTo>
                    <a:pt x="94996" y="48221"/>
                  </a:lnTo>
                  <a:lnTo>
                    <a:pt x="100012" y="48221"/>
                  </a:lnTo>
                  <a:lnTo>
                    <a:pt x="100012" y="10782"/>
                  </a:lnTo>
                  <a:lnTo>
                    <a:pt x="71272" y="10782"/>
                  </a:lnTo>
                  <a:lnTo>
                    <a:pt x="71272" y="0"/>
                  </a:lnTo>
                  <a:lnTo>
                    <a:pt x="0" y="0"/>
                  </a:lnTo>
                  <a:lnTo>
                    <a:pt x="0" y="48221"/>
                  </a:lnTo>
                  <a:lnTo>
                    <a:pt x="5029" y="48221"/>
                  </a:lnTo>
                  <a:lnTo>
                    <a:pt x="5029" y="44627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211824" y="7300595"/>
              <a:ext cx="363855" cy="241300"/>
            </a:xfrm>
            <a:custGeom>
              <a:avLst/>
              <a:gdLst/>
              <a:ahLst/>
              <a:cxnLst/>
              <a:rect l="l" t="t" r="r" b="b"/>
              <a:pathLst>
                <a:path w="363854" h="241300">
                  <a:moveTo>
                    <a:pt x="363359" y="120650"/>
                  </a:moveTo>
                  <a:lnTo>
                    <a:pt x="345262" y="120650"/>
                  </a:lnTo>
                  <a:lnTo>
                    <a:pt x="345262" y="0"/>
                  </a:lnTo>
                  <a:lnTo>
                    <a:pt x="18059" y="0"/>
                  </a:lnTo>
                  <a:lnTo>
                    <a:pt x="18059" y="120650"/>
                  </a:lnTo>
                  <a:lnTo>
                    <a:pt x="0" y="120650"/>
                  </a:lnTo>
                  <a:lnTo>
                    <a:pt x="0" y="241300"/>
                  </a:lnTo>
                  <a:lnTo>
                    <a:pt x="363359" y="241300"/>
                  </a:lnTo>
                  <a:lnTo>
                    <a:pt x="363359" y="1206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2" name="object 162"/>
          <p:cNvSpPr txBox="1"/>
          <p:nvPr/>
        </p:nvSpPr>
        <p:spPr>
          <a:xfrm>
            <a:off x="6217794" y="7254371"/>
            <a:ext cx="35179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40" dirty="0">
                <a:solidFill>
                  <a:srgbClr val="CCCCCC"/>
                </a:solidFill>
                <a:latin typeface="Arial"/>
                <a:cs typeface="Arial"/>
              </a:rPr>
              <a:t>vakman</a:t>
            </a:r>
            <a:endParaRPr sz="800">
              <a:latin typeface="Arial"/>
              <a:cs typeface="Arial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6199513" y="7375200"/>
            <a:ext cx="387985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20" dirty="0">
                <a:solidFill>
                  <a:srgbClr val="CCCCCC"/>
                </a:solidFill>
                <a:latin typeface="Arial"/>
                <a:cs typeface="Arial"/>
              </a:rPr>
              <a:t>techniek</a:t>
            </a:r>
            <a:endParaRPr sz="800">
              <a:latin typeface="Arial"/>
              <a:cs typeface="Arial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3513090" y="5675415"/>
            <a:ext cx="501015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35" dirty="0">
                <a:latin typeface="Arial"/>
                <a:cs typeface="Arial"/>
              </a:rPr>
              <a:t>wasbakken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65" name="object 165"/>
          <p:cNvGrpSpPr/>
          <p:nvPr/>
        </p:nvGrpSpPr>
        <p:grpSpPr>
          <a:xfrm>
            <a:off x="3096021" y="5519679"/>
            <a:ext cx="340360" cy="725170"/>
            <a:chOff x="3096021" y="5519679"/>
            <a:chExt cx="340360" cy="725170"/>
          </a:xfrm>
        </p:grpSpPr>
        <p:sp>
          <p:nvSpPr>
            <p:cNvPr id="166" name="object 166"/>
            <p:cNvSpPr/>
            <p:nvPr/>
          </p:nvSpPr>
          <p:spPr>
            <a:xfrm>
              <a:off x="3145351" y="55222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43929" y="0"/>
                  </a:moveTo>
                  <a:lnTo>
                    <a:pt x="98651" y="7391"/>
                  </a:lnTo>
                  <a:lnTo>
                    <a:pt x="59168" y="27931"/>
                  </a:lnTo>
                  <a:lnTo>
                    <a:pt x="27931" y="59168"/>
                  </a:lnTo>
                  <a:lnTo>
                    <a:pt x="7391" y="98651"/>
                  </a:lnTo>
                  <a:lnTo>
                    <a:pt x="0" y="143929"/>
                  </a:lnTo>
                  <a:lnTo>
                    <a:pt x="7391" y="189224"/>
                  </a:lnTo>
                  <a:lnTo>
                    <a:pt x="27931" y="228715"/>
                  </a:lnTo>
                  <a:lnTo>
                    <a:pt x="59168" y="259954"/>
                  </a:lnTo>
                  <a:lnTo>
                    <a:pt x="98651" y="280493"/>
                  </a:lnTo>
                  <a:lnTo>
                    <a:pt x="143929" y="287883"/>
                  </a:lnTo>
                  <a:lnTo>
                    <a:pt x="189224" y="280493"/>
                  </a:lnTo>
                  <a:lnTo>
                    <a:pt x="228715" y="259954"/>
                  </a:lnTo>
                  <a:lnTo>
                    <a:pt x="259954" y="228715"/>
                  </a:lnTo>
                  <a:lnTo>
                    <a:pt x="280493" y="189224"/>
                  </a:lnTo>
                  <a:lnTo>
                    <a:pt x="287883" y="143929"/>
                  </a:lnTo>
                  <a:lnTo>
                    <a:pt x="280493" y="98651"/>
                  </a:lnTo>
                  <a:lnTo>
                    <a:pt x="259954" y="59168"/>
                  </a:lnTo>
                  <a:lnTo>
                    <a:pt x="228715" y="27931"/>
                  </a:lnTo>
                  <a:lnTo>
                    <a:pt x="189224" y="7391"/>
                  </a:lnTo>
                  <a:lnTo>
                    <a:pt x="1439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145351" y="552221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287883" y="143929"/>
                  </a:moveTo>
                  <a:lnTo>
                    <a:pt x="280493" y="98651"/>
                  </a:lnTo>
                  <a:lnTo>
                    <a:pt x="259954" y="59168"/>
                  </a:lnTo>
                  <a:lnTo>
                    <a:pt x="228715" y="27931"/>
                  </a:lnTo>
                  <a:lnTo>
                    <a:pt x="189224" y="7391"/>
                  </a:lnTo>
                  <a:lnTo>
                    <a:pt x="143929" y="0"/>
                  </a:lnTo>
                  <a:lnTo>
                    <a:pt x="98651" y="7391"/>
                  </a:lnTo>
                  <a:lnTo>
                    <a:pt x="59168" y="27931"/>
                  </a:lnTo>
                  <a:lnTo>
                    <a:pt x="27931" y="59168"/>
                  </a:lnTo>
                  <a:lnTo>
                    <a:pt x="7391" y="98651"/>
                  </a:lnTo>
                  <a:lnTo>
                    <a:pt x="0" y="143929"/>
                  </a:lnTo>
                  <a:lnTo>
                    <a:pt x="7391" y="189224"/>
                  </a:lnTo>
                  <a:lnTo>
                    <a:pt x="27931" y="228715"/>
                  </a:lnTo>
                  <a:lnTo>
                    <a:pt x="59168" y="259954"/>
                  </a:lnTo>
                  <a:lnTo>
                    <a:pt x="98651" y="280493"/>
                  </a:lnTo>
                  <a:lnTo>
                    <a:pt x="143929" y="287883"/>
                  </a:lnTo>
                  <a:lnTo>
                    <a:pt x="189224" y="280493"/>
                  </a:lnTo>
                  <a:lnTo>
                    <a:pt x="228715" y="259954"/>
                  </a:lnTo>
                  <a:lnTo>
                    <a:pt x="259954" y="228715"/>
                  </a:lnTo>
                  <a:lnTo>
                    <a:pt x="280493" y="189224"/>
                  </a:lnTo>
                  <a:lnTo>
                    <a:pt x="287883" y="14392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098561" y="5655363"/>
              <a:ext cx="165735" cy="22225"/>
            </a:xfrm>
            <a:custGeom>
              <a:avLst/>
              <a:gdLst/>
              <a:ahLst/>
              <a:cxnLst/>
              <a:rect l="l" t="t" r="r" b="b"/>
              <a:pathLst>
                <a:path w="165735" h="22225">
                  <a:moveTo>
                    <a:pt x="156171" y="0"/>
                  </a:moveTo>
                  <a:lnTo>
                    <a:pt x="10820" y="0"/>
                  </a:lnTo>
                  <a:lnTo>
                    <a:pt x="9385" y="0"/>
                  </a:lnTo>
                  <a:lnTo>
                    <a:pt x="7988" y="279"/>
                  </a:lnTo>
                  <a:lnTo>
                    <a:pt x="0" y="9385"/>
                  </a:lnTo>
                  <a:lnTo>
                    <a:pt x="0" y="12217"/>
                  </a:lnTo>
                  <a:lnTo>
                    <a:pt x="9385" y="21602"/>
                  </a:lnTo>
                  <a:lnTo>
                    <a:pt x="156171" y="21602"/>
                  </a:lnTo>
                  <a:lnTo>
                    <a:pt x="165519" y="12217"/>
                  </a:lnTo>
                  <a:lnTo>
                    <a:pt x="165519" y="9385"/>
                  </a:lnTo>
                  <a:lnTo>
                    <a:pt x="157581" y="279"/>
                  </a:lnTo>
                  <a:lnTo>
                    <a:pt x="1561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098561" y="5655363"/>
              <a:ext cx="165735" cy="22225"/>
            </a:xfrm>
            <a:custGeom>
              <a:avLst/>
              <a:gdLst/>
              <a:ahLst/>
              <a:cxnLst/>
              <a:rect l="l" t="t" r="r" b="b"/>
              <a:pathLst>
                <a:path w="165735" h="22225">
                  <a:moveTo>
                    <a:pt x="10820" y="0"/>
                  </a:moveTo>
                  <a:lnTo>
                    <a:pt x="9385" y="0"/>
                  </a:lnTo>
                  <a:lnTo>
                    <a:pt x="7988" y="279"/>
                  </a:lnTo>
                  <a:lnTo>
                    <a:pt x="6680" y="825"/>
                  </a:lnTo>
                  <a:lnTo>
                    <a:pt x="5359" y="1371"/>
                  </a:lnTo>
                  <a:lnTo>
                    <a:pt x="4178" y="2159"/>
                  </a:lnTo>
                  <a:lnTo>
                    <a:pt x="3175" y="3175"/>
                  </a:lnTo>
                  <a:lnTo>
                    <a:pt x="2159" y="4178"/>
                  </a:lnTo>
                  <a:lnTo>
                    <a:pt x="1371" y="5359"/>
                  </a:lnTo>
                  <a:lnTo>
                    <a:pt x="825" y="6680"/>
                  </a:lnTo>
                  <a:lnTo>
                    <a:pt x="304" y="7988"/>
                  </a:lnTo>
                  <a:lnTo>
                    <a:pt x="0" y="9385"/>
                  </a:lnTo>
                  <a:lnTo>
                    <a:pt x="0" y="10795"/>
                  </a:lnTo>
                  <a:lnTo>
                    <a:pt x="0" y="12217"/>
                  </a:lnTo>
                  <a:lnTo>
                    <a:pt x="3175" y="18427"/>
                  </a:lnTo>
                  <a:lnTo>
                    <a:pt x="4178" y="19431"/>
                  </a:lnTo>
                  <a:lnTo>
                    <a:pt x="5359" y="20231"/>
                  </a:lnTo>
                  <a:lnTo>
                    <a:pt x="6680" y="20777"/>
                  </a:lnTo>
                  <a:lnTo>
                    <a:pt x="7988" y="21297"/>
                  </a:lnTo>
                  <a:lnTo>
                    <a:pt x="9385" y="21602"/>
                  </a:lnTo>
                  <a:lnTo>
                    <a:pt x="10820" y="21602"/>
                  </a:lnTo>
                  <a:lnTo>
                    <a:pt x="154749" y="21602"/>
                  </a:lnTo>
                  <a:lnTo>
                    <a:pt x="156171" y="21602"/>
                  </a:lnTo>
                  <a:lnTo>
                    <a:pt x="157581" y="21297"/>
                  </a:lnTo>
                  <a:lnTo>
                    <a:pt x="158889" y="20777"/>
                  </a:lnTo>
                  <a:lnTo>
                    <a:pt x="160197" y="20231"/>
                  </a:lnTo>
                  <a:lnTo>
                    <a:pt x="161378" y="19431"/>
                  </a:lnTo>
                  <a:lnTo>
                    <a:pt x="162382" y="18427"/>
                  </a:lnTo>
                  <a:lnTo>
                    <a:pt x="163385" y="17424"/>
                  </a:lnTo>
                  <a:lnTo>
                    <a:pt x="164185" y="16230"/>
                  </a:lnTo>
                  <a:lnTo>
                    <a:pt x="164731" y="14922"/>
                  </a:lnTo>
                  <a:lnTo>
                    <a:pt x="165252" y="13627"/>
                  </a:lnTo>
                  <a:lnTo>
                    <a:pt x="165519" y="12217"/>
                  </a:lnTo>
                  <a:lnTo>
                    <a:pt x="165519" y="10795"/>
                  </a:lnTo>
                  <a:lnTo>
                    <a:pt x="165519" y="9385"/>
                  </a:lnTo>
                  <a:lnTo>
                    <a:pt x="162382" y="3175"/>
                  </a:lnTo>
                  <a:lnTo>
                    <a:pt x="161378" y="2159"/>
                  </a:lnTo>
                  <a:lnTo>
                    <a:pt x="160197" y="1371"/>
                  </a:lnTo>
                  <a:lnTo>
                    <a:pt x="158889" y="825"/>
                  </a:lnTo>
                  <a:lnTo>
                    <a:pt x="157581" y="279"/>
                  </a:lnTo>
                  <a:lnTo>
                    <a:pt x="156171" y="0"/>
                  </a:lnTo>
                  <a:lnTo>
                    <a:pt x="154749" y="0"/>
                  </a:lnTo>
                  <a:lnTo>
                    <a:pt x="10820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145351" y="5954013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43929" y="0"/>
                  </a:moveTo>
                  <a:lnTo>
                    <a:pt x="98651" y="7391"/>
                  </a:lnTo>
                  <a:lnTo>
                    <a:pt x="59168" y="27931"/>
                  </a:lnTo>
                  <a:lnTo>
                    <a:pt x="27931" y="59168"/>
                  </a:lnTo>
                  <a:lnTo>
                    <a:pt x="7391" y="98651"/>
                  </a:lnTo>
                  <a:lnTo>
                    <a:pt x="0" y="143929"/>
                  </a:lnTo>
                  <a:lnTo>
                    <a:pt x="7391" y="189224"/>
                  </a:lnTo>
                  <a:lnTo>
                    <a:pt x="27931" y="228715"/>
                  </a:lnTo>
                  <a:lnTo>
                    <a:pt x="59168" y="259954"/>
                  </a:lnTo>
                  <a:lnTo>
                    <a:pt x="98651" y="280493"/>
                  </a:lnTo>
                  <a:lnTo>
                    <a:pt x="143929" y="287883"/>
                  </a:lnTo>
                  <a:lnTo>
                    <a:pt x="189224" y="280493"/>
                  </a:lnTo>
                  <a:lnTo>
                    <a:pt x="228715" y="259954"/>
                  </a:lnTo>
                  <a:lnTo>
                    <a:pt x="259954" y="228715"/>
                  </a:lnTo>
                  <a:lnTo>
                    <a:pt x="280493" y="189224"/>
                  </a:lnTo>
                  <a:lnTo>
                    <a:pt x="287883" y="143929"/>
                  </a:lnTo>
                  <a:lnTo>
                    <a:pt x="280493" y="98651"/>
                  </a:lnTo>
                  <a:lnTo>
                    <a:pt x="259954" y="59168"/>
                  </a:lnTo>
                  <a:lnTo>
                    <a:pt x="228715" y="27931"/>
                  </a:lnTo>
                  <a:lnTo>
                    <a:pt x="189224" y="7391"/>
                  </a:lnTo>
                  <a:lnTo>
                    <a:pt x="1439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145351" y="5954013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287883" y="143929"/>
                  </a:moveTo>
                  <a:lnTo>
                    <a:pt x="280493" y="98651"/>
                  </a:lnTo>
                  <a:lnTo>
                    <a:pt x="259954" y="59168"/>
                  </a:lnTo>
                  <a:lnTo>
                    <a:pt x="228715" y="27931"/>
                  </a:lnTo>
                  <a:lnTo>
                    <a:pt x="189224" y="7391"/>
                  </a:lnTo>
                  <a:lnTo>
                    <a:pt x="143929" y="0"/>
                  </a:lnTo>
                  <a:lnTo>
                    <a:pt x="98651" y="7391"/>
                  </a:lnTo>
                  <a:lnTo>
                    <a:pt x="59168" y="27931"/>
                  </a:lnTo>
                  <a:lnTo>
                    <a:pt x="27931" y="59168"/>
                  </a:lnTo>
                  <a:lnTo>
                    <a:pt x="7391" y="98651"/>
                  </a:lnTo>
                  <a:lnTo>
                    <a:pt x="0" y="143929"/>
                  </a:lnTo>
                  <a:lnTo>
                    <a:pt x="7391" y="189224"/>
                  </a:lnTo>
                  <a:lnTo>
                    <a:pt x="27931" y="228715"/>
                  </a:lnTo>
                  <a:lnTo>
                    <a:pt x="59168" y="259954"/>
                  </a:lnTo>
                  <a:lnTo>
                    <a:pt x="98651" y="280493"/>
                  </a:lnTo>
                  <a:lnTo>
                    <a:pt x="143929" y="287883"/>
                  </a:lnTo>
                  <a:lnTo>
                    <a:pt x="189224" y="280493"/>
                  </a:lnTo>
                  <a:lnTo>
                    <a:pt x="228715" y="259954"/>
                  </a:lnTo>
                  <a:lnTo>
                    <a:pt x="259954" y="228715"/>
                  </a:lnTo>
                  <a:lnTo>
                    <a:pt x="280493" y="189224"/>
                  </a:lnTo>
                  <a:lnTo>
                    <a:pt x="287883" y="14392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098561" y="6087157"/>
              <a:ext cx="165735" cy="22225"/>
            </a:xfrm>
            <a:custGeom>
              <a:avLst/>
              <a:gdLst/>
              <a:ahLst/>
              <a:cxnLst/>
              <a:rect l="l" t="t" r="r" b="b"/>
              <a:pathLst>
                <a:path w="165735" h="22225">
                  <a:moveTo>
                    <a:pt x="156171" y="0"/>
                  </a:moveTo>
                  <a:lnTo>
                    <a:pt x="10820" y="0"/>
                  </a:lnTo>
                  <a:lnTo>
                    <a:pt x="9385" y="0"/>
                  </a:lnTo>
                  <a:lnTo>
                    <a:pt x="7988" y="279"/>
                  </a:lnTo>
                  <a:lnTo>
                    <a:pt x="0" y="9385"/>
                  </a:lnTo>
                  <a:lnTo>
                    <a:pt x="0" y="12217"/>
                  </a:lnTo>
                  <a:lnTo>
                    <a:pt x="9385" y="21602"/>
                  </a:lnTo>
                  <a:lnTo>
                    <a:pt x="156171" y="21602"/>
                  </a:lnTo>
                  <a:lnTo>
                    <a:pt x="165519" y="12217"/>
                  </a:lnTo>
                  <a:lnTo>
                    <a:pt x="165519" y="9385"/>
                  </a:lnTo>
                  <a:lnTo>
                    <a:pt x="157581" y="279"/>
                  </a:lnTo>
                  <a:lnTo>
                    <a:pt x="1561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098561" y="6087157"/>
              <a:ext cx="165735" cy="22225"/>
            </a:xfrm>
            <a:custGeom>
              <a:avLst/>
              <a:gdLst/>
              <a:ahLst/>
              <a:cxnLst/>
              <a:rect l="l" t="t" r="r" b="b"/>
              <a:pathLst>
                <a:path w="165735" h="22225">
                  <a:moveTo>
                    <a:pt x="10820" y="0"/>
                  </a:moveTo>
                  <a:lnTo>
                    <a:pt x="9385" y="0"/>
                  </a:lnTo>
                  <a:lnTo>
                    <a:pt x="7988" y="279"/>
                  </a:lnTo>
                  <a:lnTo>
                    <a:pt x="6680" y="825"/>
                  </a:lnTo>
                  <a:lnTo>
                    <a:pt x="5359" y="1371"/>
                  </a:lnTo>
                  <a:lnTo>
                    <a:pt x="4178" y="2159"/>
                  </a:lnTo>
                  <a:lnTo>
                    <a:pt x="3175" y="3175"/>
                  </a:lnTo>
                  <a:lnTo>
                    <a:pt x="2159" y="4178"/>
                  </a:lnTo>
                  <a:lnTo>
                    <a:pt x="1371" y="5359"/>
                  </a:lnTo>
                  <a:lnTo>
                    <a:pt x="825" y="6680"/>
                  </a:lnTo>
                  <a:lnTo>
                    <a:pt x="304" y="7988"/>
                  </a:lnTo>
                  <a:lnTo>
                    <a:pt x="0" y="9385"/>
                  </a:lnTo>
                  <a:lnTo>
                    <a:pt x="0" y="10795"/>
                  </a:lnTo>
                  <a:lnTo>
                    <a:pt x="0" y="12217"/>
                  </a:lnTo>
                  <a:lnTo>
                    <a:pt x="3175" y="18427"/>
                  </a:lnTo>
                  <a:lnTo>
                    <a:pt x="4178" y="19431"/>
                  </a:lnTo>
                  <a:lnTo>
                    <a:pt x="5359" y="20231"/>
                  </a:lnTo>
                  <a:lnTo>
                    <a:pt x="6680" y="20777"/>
                  </a:lnTo>
                  <a:lnTo>
                    <a:pt x="7988" y="21323"/>
                  </a:lnTo>
                  <a:lnTo>
                    <a:pt x="9385" y="21602"/>
                  </a:lnTo>
                  <a:lnTo>
                    <a:pt x="10820" y="21602"/>
                  </a:lnTo>
                  <a:lnTo>
                    <a:pt x="154749" y="21602"/>
                  </a:lnTo>
                  <a:lnTo>
                    <a:pt x="156171" y="21602"/>
                  </a:lnTo>
                  <a:lnTo>
                    <a:pt x="157581" y="21323"/>
                  </a:lnTo>
                  <a:lnTo>
                    <a:pt x="158889" y="20777"/>
                  </a:lnTo>
                  <a:lnTo>
                    <a:pt x="160197" y="20231"/>
                  </a:lnTo>
                  <a:lnTo>
                    <a:pt x="161378" y="19431"/>
                  </a:lnTo>
                  <a:lnTo>
                    <a:pt x="162382" y="18427"/>
                  </a:lnTo>
                  <a:lnTo>
                    <a:pt x="163385" y="17424"/>
                  </a:lnTo>
                  <a:lnTo>
                    <a:pt x="164185" y="16230"/>
                  </a:lnTo>
                  <a:lnTo>
                    <a:pt x="164731" y="14922"/>
                  </a:lnTo>
                  <a:lnTo>
                    <a:pt x="165252" y="13627"/>
                  </a:lnTo>
                  <a:lnTo>
                    <a:pt x="165519" y="12217"/>
                  </a:lnTo>
                  <a:lnTo>
                    <a:pt x="165519" y="10795"/>
                  </a:lnTo>
                  <a:lnTo>
                    <a:pt x="165519" y="9385"/>
                  </a:lnTo>
                  <a:lnTo>
                    <a:pt x="162382" y="3175"/>
                  </a:lnTo>
                  <a:lnTo>
                    <a:pt x="161378" y="2159"/>
                  </a:lnTo>
                  <a:lnTo>
                    <a:pt x="160197" y="1371"/>
                  </a:lnTo>
                  <a:lnTo>
                    <a:pt x="158889" y="825"/>
                  </a:lnTo>
                  <a:lnTo>
                    <a:pt x="157581" y="279"/>
                  </a:lnTo>
                  <a:lnTo>
                    <a:pt x="156171" y="0"/>
                  </a:lnTo>
                  <a:lnTo>
                    <a:pt x="154749" y="0"/>
                  </a:lnTo>
                  <a:lnTo>
                    <a:pt x="10820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4" name="object 174"/>
          <p:cNvSpPr txBox="1"/>
          <p:nvPr/>
        </p:nvSpPr>
        <p:spPr>
          <a:xfrm>
            <a:off x="3098510" y="1622628"/>
            <a:ext cx="102489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10" dirty="0">
                <a:latin typeface="Arial"/>
                <a:cs typeface="Arial"/>
              </a:rPr>
              <a:t>positie</a:t>
            </a:r>
            <a:r>
              <a:rPr sz="800" i="1" spc="-35" dirty="0">
                <a:latin typeface="Arial"/>
                <a:cs typeface="Arial"/>
              </a:rPr>
              <a:t> </a:t>
            </a:r>
            <a:r>
              <a:rPr sz="800" i="1" spc="-25" dirty="0">
                <a:latin typeface="Arial"/>
                <a:cs typeface="Arial"/>
              </a:rPr>
              <a:t>standleiding(en)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75" name="object 175"/>
          <p:cNvGrpSpPr/>
          <p:nvPr/>
        </p:nvGrpSpPr>
        <p:grpSpPr>
          <a:xfrm>
            <a:off x="3085023" y="1784928"/>
            <a:ext cx="3189605" cy="4276090"/>
            <a:chOff x="3085023" y="1784928"/>
            <a:chExt cx="3189605" cy="4276090"/>
          </a:xfrm>
        </p:grpSpPr>
        <p:sp>
          <p:nvSpPr>
            <p:cNvPr id="176" name="object 176"/>
            <p:cNvSpPr/>
            <p:nvPr/>
          </p:nvSpPr>
          <p:spPr>
            <a:xfrm>
              <a:off x="3122908" y="2211462"/>
              <a:ext cx="0" cy="3848100"/>
            </a:xfrm>
            <a:custGeom>
              <a:avLst/>
              <a:gdLst/>
              <a:ahLst/>
              <a:cxnLst/>
              <a:rect l="l" t="t" r="r" b="b"/>
              <a:pathLst>
                <a:path h="3848100">
                  <a:moveTo>
                    <a:pt x="0" y="3847604"/>
                  </a:moveTo>
                  <a:lnTo>
                    <a:pt x="0" y="0"/>
                  </a:lnTo>
                </a:path>
              </a:pathLst>
            </a:custGeom>
            <a:ln w="3657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086928" y="2211455"/>
              <a:ext cx="72390" cy="36195"/>
            </a:xfrm>
            <a:custGeom>
              <a:avLst/>
              <a:gdLst/>
              <a:ahLst/>
              <a:cxnLst/>
              <a:rect l="l" t="t" r="r" b="b"/>
              <a:pathLst>
                <a:path w="72389" h="36194">
                  <a:moveTo>
                    <a:pt x="0" y="35991"/>
                  </a:moveTo>
                  <a:lnTo>
                    <a:pt x="35979" y="0"/>
                  </a:lnTo>
                  <a:lnTo>
                    <a:pt x="71958" y="35991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111210" y="1789690"/>
              <a:ext cx="0" cy="245110"/>
            </a:xfrm>
            <a:custGeom>
              <a:avLst/>
              <a:gdLst/>
              <a:ahLst/>
              <a:cxnLst/>
              <a:rect l="l" t="t" r="r" b="b"/>
              <a:pathLst>
                <a:path h="245110">
                  <a:moveTo>
                    <a:pt x="0" y="0"/>
                  </a:moveTo>
                  <a:lnTo>
                    <a:pt x="0" y="24462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093214" y="2016332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17995" y="0"/>
                  </a:moveTo>
                  <a:lnTo>
                    <a:pt x="35966" y="17106"/>
                  </a:lnTo>
                  <a:lnTo>
                    <a:pt x="35966" y="17983"/>
                  </a:lnTo>
                  <a:lnTo>
                    <a:pt x="35966" y="18872"/>
                  </a:lnTo>
                  <a:lnTo>
                    <a:pt x="17995" y="35979"/>
                  </a:lnTo>
                  <a:lnTo>
                    <a:pt x="17106" y="35966"/>
                  </a:lnTo>
                  <a:lnTo>
                    <a:pt x="0" y="17983"/>
                  </a:lnTo>
                  <a:lnTo>
                    <a:pt x="25" y="17106"/>
                  </a:lnTo>
                  <a:lnTo>
                    <a:pt x="17106" y="25"/>
                  </a:lnTo>
                  <a:lnTo>
                    <a:pt x="17995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093240" y="2016330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17970" y="0"/>
                  </a:moveTo>
                  <a:lnTo>
                    <a:pt x="0" y="17106"/>
                  </a:lnTo>
                  <a:lnTo>
                    <a:pt x="0" y="18872"/>
                  </a:lnTo>
                  <a:lnTo>
                    <a:pt x="17081" y="35966"/>
                  </a:lnTo>
                  <a:lnTo>
                    <a:pt x="19735" y="35902"/>
                  </a:lnTo>
                  <a:lnTo>
                    <a:pt x="35940" y="18872"/>
                  </a:lnTo>
                  <a:lnTo>
                    <a:pt x="35940" y="17106"/>
                  </a:lnTo>
                  <a:lnTo>
                    <a:pt x="179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934069" y="5425254"/>
              <a:ext cx="445134" cy="0"/>
            </a:xfrm>
            <a:custGeom>
              <a:avLst/>
              <a:gdLst/>
              <a:ahLst/>
              <a:cxnLst/>
              <a:rect l="l" t="t" r="r" b="b"/>
              <a:pathLst>
                <a:path w="445135">
                  <a:moveTo>
                    <a:pt x="444779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916103" y="5407284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5979" y="17970"/>
                  </a:moveTo>
                  <a:lnTo>
                    <a:pt x="32931" y="27965"/>
                  </a:lnTo>
                  <a:lnTo>
                    <a:pt x="32448" y="28702"/>
                  </a:lnTo>
                  <a:lnTo>
                    <a:pt x="27965" y="32918"/>
                  </a:lnTo>
                  <a:lnTo>
                    <a:pt x="27228" y="33413"/>
                  </a:lnTo>
                  <a:lnTo>
                    <a:pt x="17983" y="35966"/>
                  </a:lnTo>
                  <a:lnTo>
                    <a:pt x="17094" y="35941"/>
                  </a:lnTo>
                  <a:lnTo>
                    <a:pt x="1371" y="24853"/>
                  </a:lnTo>
                  <a:lnTo>
                    <a:pt x="1028" y="24041"/>
                  </a:lnTo>
                  <a:lnTo>
                    <a:pt x="88" y="19735"/>
                  </a:lnTo>
                  <a:lnTo>
                    <a:pt x="0" y="18859"/>
                  </a:lnTo>
                  <a:lnTo>
                    <a:pt x="0" y="17970"/>
                  </a:lnTo>
                  <a:lnTo>
                    <a:pt x="0" y="17081"/>
                  </a:lnTo>
                  <a:lnTo>
                    <a:pt x="88" y="16205"/>
                  </a:lnTo>
                  <a:lnTo>
                    <a:pt x="1371" y="11087"/>
                  </a:lnTo>
                  <a:lnTo>
                    <a:pt x="1701" y="10287"/>
                  </a:lnTo>
                  <a:lnTo>
                    <a:pt x="2095" y="9499"/>
                  </a:lnTo>
                  <a:lnTo>
                    <a:pt x="2552" y="8737"/>
                  </a:lnTo>
                  <a:lnTo>
                    <a:pt x="3009" y="7975"/>
                  </a:lnTo>
                  <a:lnTo>
                    <a:pt x="17983" y="0"/>
                  </a:lnTo>
                  <a:lnTo>
                    <a:pt x="18859" y="25"/>
                  </a:lnTo>
                  <a:lnTo>
                    <a:pt x="35953" y="17081"/>
                  </a:lnTo>
                  <a:lnTo>
                    <a:pt x="35979" y="1797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916103" y="5407284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7983" y="0"/>
                  </a:moveTo>
                  <a:lnTo>
                    <a:pt x="0" y="17081"/>
                  </a:lnTo>
                  <a:lnTo>
                    <a:pt x="0" y="18859"/>
                  </a:lnTo>
                  <a:lnTo>
                    <a:pt x="17983" y="35966"/>
                  </a:lnTo>
                  <a:lnTo>
                    <a:pt x="19748" y="35877"/>
                  </a:lnTo>
                  <a:lnTo>
                    <a:pt x="35979" y="17970"/>
                  </a:lnTo>
                  <a:lnTo>
                    <a:pt x="35890" y="16205"/>
                  </a:lnTo>
                  <a:lnTo>
                    <a:pt x="17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378843" y="5555018"/>
              <a:ext cx="895985" cy="241300"/>
            </a:xfrm>
            <a:custGeom>
              <a:avLst/>
              <a:gdLst/>
              <a:ahLst/>
              <a:cxnLst/>
              <a:rect l="l" t="t" r="r" b="b"/>
              <a:pathLst>
                <a:path w="895985" h="241300">
                  <a:moveTo>
                    <a:pt x="895692" y="120650"/>
                  </a:moveTo>
                  <a:lnTo>
                    <a:pt x="775538" y="120650"/>
                  </a:lnTo>
                  <a:lnTo>
                    <a:pt x="775538" y="0"/>
                  </a:lnTo>
                  <a:lnTo>
                    <a:pt x="0" y="0"/>
                  </a:lnTo>
                  <a:lnTo>
                    <a:pt x="0" y="120650"/>
                  </a:lnTo>
                  <a:lnTo>
                    <a:pt x="0" y="241300"/>
                  </a:lnTo>
                  <a:lnTo>
                    <a:pt x="895692" y="241300"/>
                  </a:lnTo>
                  <a:lnTo>
                    <a:pt x="895692" y="1206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5" name="object 185"/>
          <p:cNvSpPr txBox="1"/>
          <p:nvPr/>
        </p:nvSpPr>
        <p:spPr>
          <a:xfrm>
            <a:off x="5366148" y="5629624"/>
            <a:ext cx="921385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20" dirty="0">
                <a:latin typeface="Arial"/>
                <a:cs typeface="Arial"/>
              </a:rPr>
              <a:t>halfhoog</a:t>
            </a:r>
            <a:r>
              <a:rPr sz="800" i="1" spc="1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voorlachter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86" name="object 186"/>
          <p:cNvGrpSpPr/>
          <p:nvPr/>
        </p:nvGrpSpPr>
        <p:grpSpPr>
          <a:xfrm>
            <a:off x="5029792" y="5653103"/>
            <a:ext cx="354330" cy="45720"/>
            <a:chOff x="5029792" y="5653103"/>
            <a:chExt cx="354330" cy="45720"/>
          </a:xfrm>
        </p:grpSpPr>
        <p:sp>
          <p:nvSpPr>
            <p:cNvPr id="187" name="object 187"/>
            <p:cNvSpPr/>
            <p:nvPr/>
          </p:nvSpPr>
          <p:spPr>
            <a:xfrm>
              <a:off x="5052560" y="5675836"/>
              <a:ext cx="326390" cy="0"/>
            </a:xfrm>
            <a:custGeom>
              <a:avLst/>
              <a:gdLst/>
              <a:ahLst/>
              <a:cxnLst/>
              <a:rect l="l" t="t" r="r" b="b"/>
              <a:pathLst>
                <a:path w="326389">
                  <a:moveTo>
                    <a:pt x="326288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034555" y="565786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5979" y="17970"/>
                  </a:moveTo>
                  <a:lnTo>
                    <a:pt x="35979" y="18859"/>
                  </a:lnTo>
                  <a:lnTo>
                    <a:pt x="35890" y="19735"/>
                  </a:lnTo>
                  <a:lnTo>
                    <a:pt x="35801" y="20624"/>
                  </a:lnTo>
                  <a:lnTo>
                    <a:pt x="34607" y="24853"/>
                  </a:lnTo>
                  <a:lnTo>
                    <a:pt x="34277" y="25679"/>
                  </a:lnTo>
                  <a:lnTo>
                    <a:pt x="33870" y="26479"/>
                  </a:lnTo>
                  <a:lnTo>
                    <a:pt x="33413" y="27241"/>
                  </a:lnTo>
                  <a:lnTo>
                    <a:pt x="32956" y="28003"/>
                  </a:lnTo>
                  <a:lnTo>
                    <a:pt x="22352" y="35420"/>
                  </a:lnTo>
                  <a:lnTo>
                    <a:pt x="21513" y="35636"/>
                  </a:lnTo>
                  <a:lnTo>
                    <a:pt x="20624" y="35788"/>
                  </a:lnTo>
                  <a:lnTo>
                    <a:pt x="19773" y="35877"/>
                  </a:lnTo>
                  <a:lnTo>
                    <a:pt x="18897" y="35941"/>
                  </a:lnTo>
                  <a:lnTo>
                    <a:pt x="18008" y="35966"/>
                  </a:lnTo>
                  <a:lnTo>
                    <a:pt x="17119" y="35941"/>
                  </a:lnTo>
                  <a:lnTo>
                    <a:pt x="8013" y="32918"/>
                  </a:lnTo>
                  <a:lnTo>
                    <a:pt x="7277" y="32435"/>
                  </a:lnTo>
                  <a:lnTo>
                    <a:pt x="0" y="17970"/>
                  </a:lnTo>
                  <a:lnTo>
                    <a:pt x="25" y="17119"/>
                  </a:lnTo>
                  <a:lnTo>
                    <a:pt x="18008" y="0"/>
                  </a:lnTo>
                  <a:lnTo>
                    <a:pt x="18897" y="25"/>
                  </a:lnTo>
                  <a:lnTo>
                    <a:pt x="19773" y="88"/>
                  </a:lnTo>
                  <a:lnTo>
                    <a:pt x="20624" y="177"/>
                  </a:lnTo>
                  <a:lnTo>
                    <a:pt x="21513" y="330"/>
                  </a:lnTo>
                  <a:lnTo>
                    <a:pt x="22352" y="546"/>
                  </a:lnTo>
                  <a:lnTo>
                    <a:pt x="23202" y="762"/>
                  </a:lnTo>
                  <a:lnTo>
                    <a:pt x="33413" y="8737"/>
                  </a:lnTo>
                  <a:lnTo>
                    <a:pt x="33870" y="9499"/>
                  </a:lnTo>
                  <a:lnTo>
                    <a:pt x="35979" y="17119"/>
                  </a:lnTo>
                  <a:lnTo>
                    <a:pt x="35979" y="1797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034555" y="565786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8008" y="0"/>
                  </a:moveTo>
                  <a:lnTo>
                    <a:pt x="0" y="17970"/>
                  </a:lnTo>
                  <a:lnTo>
                    <a:pt x="88" y="19735"/>
                  </a:lnTo>
                  <a:lnTo>
                    <a:pt x="18008" y="35966"/>
                  </a:lnTo>
                  <a:lnTo>
                    <a:pt x="19773" y="35877"/>
                  </a:lnTo>
                  <a:lnTo>
                    <a:pt x="35979" y="18859"/>
                  </a:lnTo>
                  <a:lnTo>
                    <a:pt x="35979" y="17970"/>
                  </a:lnTo>
                  <a:lnTo>
                    <a:pt x="35979" y="17119"/>
                  </a:lnTo>
                  <a:lnTo>
                    <a:pt x="20624" y="177"/>
                  </a:lnTo>
                  <a:lnTo>
                    <a:pt x="180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0" name="object 190"/>
          <p:cNvSpPr txBox="1"/>
          <p:nvPr/>
        </p:nvSpPr>
        <p:spPr>
          <a:xfrm>
            <a:off x="5366148" y="5058935"/>
            <a:ext cx="802005" cy="596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93700">
              <a:lnSpc>
                <a:spcPct val="156000"/>
              </a:lnSpc>
              <a:spcBef>
                <a:spcPts val="100"/>
              </a:spcBef>
            </a:pPr>
            <a:r>
              <a:rPr sz="800" i="1" spc="-10" dirty="0">
                <a:latin typeface="Arial"/>
                <a:cs typeface="Arial"/>
              </a:rPr>
              <a:t>venster </a:t>
            </a:r>
            <a:r>
              <a:rPr sz="800" i="1" spc="-30" dirty="0">
                <a:latin typeface="Arial"/>
                <a:cs typeface="Arial"/>
              </a:rPr>
              <a:t>werkblad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800" i="1" spc="-30" dirty="0">
                <a:latin typeface="Arial"/>
                <a:cs typeface="Arial"/>
              </a:rPr>
              <a:t>kasten</a:t>
            </a:r>
            <a:r>
              <a:rPr sz="800" i="1" spc="-20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tbv</a:t>
            </a:r>
            <a:r>
              <a:rPr sz="800" i="1" spc="-30" dirty="0">
                <a:latin typeface="Arial"/>
                <a:cs typeface="Arial"/>
              </a:rPr>
              <a:t> </a:t>
            </a:r>
            <a:r>
              <a:rPr sz="800" i="1" spc="-20" dirty="0">
                <a:latin typeface="Arial"/>
                <a:cs typeface="Arial"/>
              </a:rPr>
              <a:t>opslag,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91" name="object 191"/>
          <p:cNvGrpSpPr/>
          <p:nvPr/>
        </p:nvGrpSpPr>
        <p:grpSpPr>
          <a:xfrm>
            <a:off x="3744962" y="3208067"/>
            <a:ext cx="1638935" cy="2049780"/>
            <a:chOff x="3744962" y="3208067"/>
            <a:chExt cx="1638935" cy="2049780"/>
          </a:xfrm>
        </p:grpSpPr>
        <p:sp>
          <p:nvSpPr>
            <p:cNvPr id="192" name="object 192"/>
            <p:cNvSpPr/>
            <p:nvPr/>
          </p:nvSpPr>
          <p:spPr>
            <a:xfrm>
              <a:off x="5076385" y="5235086"/>
              <a:ext cx="302895" cy="0"/>
            </a:xfrm>
            <a:custGeom>
              <a:avLst/>
              <a:gdLst/>
              <a:ahLst/>
              <a:cxnLst/>
              <a:rect l="l" t="t" r="r" b="b"/>
              <a:pathLst>
                <a:path w="302895">
                  <a:moveTo>
                    <a:pt x="302463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058379" y="521711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5979" y="17970"/>
                  </a:moveTo>
                  <a:lnTo>
                    <a:pt x="35979" y="18859"/>
                  </a:lnTo>
                  <a:lnTo>
                    <a:pt x="35890" y="19735"/>
                  </a:lnTo>
                  <a:lnTo>
                    <a:pt x="35801" y="20624"/>
                  </a:lnTo>
                  <a:lnTo>
                    <a:pt x="34607" y="24853"/>
                  </a:lnTo>
                  <a:lnTo>
                    <a:pt x="34277" y="25679"/>
                  </a:lnTo>
                  <a:lnTo>
                    <a:pt x="33870" y="26479"/>
                  </a:lnTo>
                  <a:lnTo>
                    <a:pt x="33413" y="27241"/>
                  </a:lnTo>
                  <a:lnTo>
                    <a:pt x="32956" y="28003"/>
                  </a:lnTo>
                  <a:lnTo>
                    <a:pt x="22352" y="35420"/>
                  </a:lnTo>
                  <a:lnTo>
                    <a:pt x="21513" y="35636"/>
                  </a:lnTo>
                  <a:lnTo>
                    <a:pt x="20624" y="35788"/>
                  </a:lnTo>
                  <a:lnTo>
                    <a:pt x="19773" y="35877"/>
                  </a:lnTo>
                  <a:lnTo>
                    <a:pt x="18897" y="35941"/>
                  </a:lnTo>
                  <a:lnTo>
                    <a:pt x="18008" y="35966"/>
                  </a:lnTo>
                  <a:lnTo>
                    <a:pt x="17119" y="35941"/>
                  </a:lnTo>
                  <a:lnTo>
                    <a:pt x="8013" y="32918"/>
                  </a:lnTo>
                  <a:lnTo>
                    <a:pt x="7277" y="32435"/>
                  </a:lnTo>
                  <a:lnTo>
                    <a:pt x="0" y="17970"/>
                  </a:lnTo>
                  <a:lnTo>
                    <a:pt x="25" y="17119"/>
                  </a:lnTo>
                  <a:lnTo>
                    <a:pt x="8013" y="3048"/>
                  </a:lnTo>
                  <a:lnTo>
                    <a:pt x="8737" y="2565"/>
                  </a:lnTo>
                  <a:lnTo>
                    <a:pt x="18008" y="0"/>
                  </a:lnTo>
                  <a:lnTo>
                    <a:pt x="18897" y="25"/>
                  </a:lnTo>
                  <a:lnTo>
                    <a:pt x="19773" y="88"/>
                  </a:lnTo>
                  <a:lnTo>
                    <a:pt x="20624" y="177"/>
                  </a:lnTo>
                  <a:lnTo>
                    <a:pt x="21513" y="330"/>
                  </a:lnTo>
                  <a:lnTo>
                    <a:pt x="22352" y="546"/>
                  </a:lnTo>
                  <a:lnTo>
                    <a:pt x="23202" y="762"/>
                  </a:lnTo>
                  <a:lnTo>
                    <a:pt x="33413" y="8737"/>
                  </a:lnTo>
                  <a:lnTo>
                    <a:pt x="33870" y="9499"/>
                  </a:lnTo>
                  <a:lnTo>
                    <a:pt x="34277" y="10287"/>
                  </a:lnTo>
                  <a:lnTo>
                    <a:pt x="34607" y="11112"/>
                  </a:lnTo>
                  <a:lnTo>
                    <a:pt x="34937" y="11938"/>
                  </a:lnTo>
                  <a:lnTo>
                    <a:pt x="35979" y="17119"/>
                  </a:lnTo>
                  <a:lnTo>
                    <a:pt x="35979" y="1797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058379" y="521711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8008" y="0"/>
                  </a:moveTo>
                  <a:lnTo>
                    <a:pt x="0" y="17970"/>
                  </a:lnTo>
                  <a:lnTo>
                    <a:pt x="88" y="19735"/>
                  </a:lnTo>
                  <a:lnTo>
                    <a:pt x="18008" y="35966"/>
                  </a:lnTo>
                  <a:lnTo>
                    <a:pt x="19773" y="35877"/>
                  </a:lnTo>
                  <a:lnTo>
                    <a:pt x="35979" y="18859"/>
                  </a:lnTo>
                  <a:lnTo>
                    <a:pt x="35979" y="17970"/>
                  </a:lnTo>
                  <a:lnTo>
                    <a:pt x="35979" y="17119"/>
                  </a:lnTo>
                  <a:lnTo>
                    <a:pt x="20624" y="177"/>
                  </a:lnTo>
                  <a:lnTo>
                    <a:pt x="180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744950" y="3208070"/>
              <a:ext cx="440055" cy="361950"/>
            </a:xfrm>
            <a:custGeom>
              <a:avLst/>
              <a:gdLst/>
              <a:ahLst/>
              <a:cxnLst/>
              <a:rect l="l" t="t" r="r" b="b"/>
              <a:pathLst>
                <a:path w="440054" h="361950">
                  <a:moveTo>
                    <a:pt x="439470" y="0"/>
                  </a:moveTo>
                  <a:lnTo>
                    <a:pt x="0" y="0"/>
                  </a:lnTo>
                  <a:lnTo>
                    <a:pt x="0" y="181610"/>
                  </a:lnTo>
                  <a:lnTo>
                    <a:pt x="14922" y="181610"/>
                  </a:lnTo>
                  <a:lnTo>
                    <a:pt x="14922" y="361950"/>
                  </a:lnTo>
                  <a:lnTo>
                    <a:pt x="424548" y="361950"/>
                  </a:lnTo>
                  <a:lnTo>
                    <a:pt x="424548" y="181610"/>
                  </a:lnTo>
                  <a:lnTo>
                    <a:pt x="439470" y="181610"/>
                  </a:lnTo>
                  <a:lnTo>
                    <a:pt x="4394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6" name="object 196"/>
          <p:cNvSpPr txBox="1"/>
          <p:nvPr/>
        </p:nvSpPr>
        <p:spPr>
          <a:xfrm>
            <a:off x="3732627" y="3143574"/>
            <a:ext cx="466725" cy="38989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27305" marR="5080" indent="-15240">
              <a:lnSpc>
                <a:spcPts val="1430"/>
              </a:lnSpc>
              <a:spcBef>
                <a:spcPts val="155"/>
              </a:spcBef>
            </a:pPr>
            <a:r>
              <a:rPr sz="1200" spc="-20" dirty="0">
                <a:latin typeface="Arial"/>
                <a:cs typeface="Arial"/>
              </a:rPr>
              <a:t>opslag </a:t>
            </a:r>
            <a:r>
              <a:rPr sz="1200" spc="-10" dirty="0">
                <a:latin typeface="Arial"/>
                <a:cs typeface="Arial"/>
              </a:rPr>
              <a:t>9,0m2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97" name="object 197"/>
          <p:cNvGrpSpPr/>
          <p:nvPr/>
        </p:nvGrpSpPr>
        <p:grpSpPr>
          <a:xfrm>
            <a:off x="2362479" y="725640"/>
            <a:ext cx="8028940" cy="8242934"/>
            <a:chOff x="2362479" y="725640"/>
            <a:chExt cx="8028940" cy="8242934"/>
          </a:xfrm>
        </p:grpSpPr>
        <p:sp>
          <p:nvSpPr>
            <p:cNvPr id="198" name="object 198"/>
            <p:cNvSpPr/>
            <p:nvPr/>
          </p:nvSpPr>
          <p:spPr>
            <a:xfrm>
              <a:off x="5121351" y="7474791"/>
              <a:ext cx="111760" cy="417195"/>
            </a:xfrm>
            <a:custGeom>
              <a:avLst/>
              <a:gdLst/>
              <a:ahLst/>
              <a:cxnLst/>
              <a:rect l="l" t="t" r="r" b="b"/>
              <a:pathLst>
                <a:path w="111760" h="417195">
                  <a:moveTo>
                    <a:pt x="0" y="417106"/>
                  </a:moveTo>
                  <a:lnTo>
                    <a:pt x="111747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121352" y="7460081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40">
                  <a:moveTo>
                    <a:pt x="111747" y="14706"/>
                  </a:moveTo>
                  <a:lnTo>
                    <a:pt x="84223" y="8293"/>
                  </a:lnTo>
                  <a:lnTo>
                    <a:pt x="56364" y="3695"/>
                  </a:lnTo>
                  <a:lnTo>
                    <a:pt x="28260" y="926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5121351" y="7028279"/>
              <a:ext cx="111760" cy="417195"/>
            </a:xfrm>
            <a:custGeom>
              <a:avLst/>
              <a:gdLst/>
              <a:ahLst/>
              <a:cxnLst/>
              <a:rect l="l" t="t" r="r" b="b"/>
              <a:pathLst>
                <a:path w="111760" h="417195">
                  <a:moveTo>
                    <a:pt x="0" y="0"/>
                  </a:moveTo>
                  <a:lnTo>
                    <a:pt x="111747" y="417106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5121351" y="7445392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40">
                  <a:moveTo>
                    <a:pt x="0" y="14681"/>
                  </a:moveTo>
                  <a:lnTo>
                    <a:pt x="28265" y="13757"/>
                  </a:lnTo>
                  <a:lnTo>
                    <a:pt x="56368" y="10993"/>
                  </a:lnTo>
                  <a:lnTo>
                    <a:pt x="84224" y="6403"/>
                  </a:lnTo>
                  <a:lnTo>
                    <a:pt x="11174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518432" y="7906609"/>
              <a:ext cx="111760" cy="417195"/>
            </a:xfrm>
            <a:custGeom>
              <a:avLst/>
              <a:gdLst/>
              <a:ahLst/>
              <a:cxnLst/>
              <a:rect l="l" t="t" r="r" b="b"/>
              <a:pathLst>
                <a:path w="111760" h="417195">
                  <a:moveTo>
                    <a:pt x="111747" y="41708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518432" y="7891897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40">
                  <a:moveTo>
                    <a:pt x="111747" y="0"/>
                  </a:moveTo>
                  <a:lnTo>
                    <a:pt x="83481" y="924"/>
                  </a:lnTo>
                  <a:lnTo>
                    <a:pt x="55378" y="3690"/>
                  </a:lnTo>
                  <a:lnTo>
                    <a:pt x="27522" y="8288"/>
                  </a:lnTo>
                  <a:lnTo>
                    <a:pt x="0" y="1470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4518432" y="4869281"/>
              <a:ext cx="111760" cy="417195"/>
            </a:xfrm>
            <a:custGeom>
              <a:avLst/>
              <a:gdLst/>
              <a:ahLst/>
              <a:cxnLst/>
              <a:rect l="l" t="t" r="r" b="b"/>
              <a:pathLst>
                <a:path w="111760" h="417195">
                  <a:moveTo>
                    <a:pt x="111747" y="0"/>
                  </a:moveTo>
                  <a:lnTo>
                    <a:pt x="0" y="41708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518431" y="5286361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39">
                  <a:moveTo>
                    <a:pt x="0" y="0"/>
                  </a:moveTo>
                  <a:lnTo>
                    <a:pt x="27524" y="6423"/>
                  </a:lnTo>
                  <a:lnTo>
                    <a:pt x="55383" y="11020"/>
                  </a:lnTo>
                  <a:lnTo>
                    <a:pt x="83487" y="13783"/>
                  </a:lnTo>
                  <a:lnTo>
                    <a:pt x="111747" y="1470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121351" y="5747612"/>
              <a:ext cx="111760" cy="417195"/>
            </a:xfrm>
            <a:custGeom>
              <a:avLst/>
              <a:gdLst/>
              <a:ahLst/>
              <a:cxnLst/>
              <a:rect l="l" t="t" r="r" b="b"/>
              <a:pathLst>
                <a:path w="111760" h="417195">
                  <a:moveTo>
                    <a:pt x="0" y="417080"/>
                  </a:moveTo>
                  <a:lnTo>
                    <a:pt x="11174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121352" y="5732907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39">
                  <a:moveTo>
                    <a:pt x="111747" y="14706"/>
                  </a:moveTo>
                  <a:lnTo>
                    <a:pt x="84223" y="8283"/>
                  </a:lnTo>
                  <a:lnTo>
                    <a:pt x="56364" y="3686"/>
                  </a:lnTo>
                  <a:lnTo>
                    <a:pt x="28260" y="922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5121351" y="5301075"/>
              <a:ext cx="111760" cy="417195"/>
            </a:xfrm>
            <a:custGeom>
              <a:avLst/>
              <a:gdLst/>
              <a:ahLst/>
              <a:cxnLst/>
              <a:rect l="l" t="t" r="r" b="b"/>
              <a:pathLst>
                <a:path w="111760" h="417195">
                  <a:moveTo>
                    <a:pt x="0" y="0"/>
                  </a:moveTo>
                  <a:lnTo>
                    <a:pt x="111747" y="417106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5121351" y="5718192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39">
                  <a:moveTo>
                    <a:pt x="0" y="14706"/>
                  </a:moveTo>
                  <a:lnTo>
                    <a:pt x="28265" y="13778"/>
                  </a:lnTo>
                  <a:lnTo>
                    <a:pt x="56368" y="11006"/>
                  </a:lnTo>
                  <a:lnTo>
                    <a:pt x="84224" y="6407"/>
                  </a:lnTo>
                  <a:lnTo>
                    <a:pt x="11174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4384898" y="3165840"/>
              <a:ext cx="431800" cy="1461135"/>
            </a:xfrm>
            <a:custGeom>
              <a:avLst/>
              <a:gdLst/>
              <a:ahLst/>
              <a:cxnLst/>
              <a:rect l="l" t="t" r="r" b="b"/>
              <a:pathLst>
                <a:path w="431800" h="1461135">
                  <a:moveTo>
                    <a:pt x="431787" y="0"/>
                  </a:moveTo>
                  <a:lnTo>
                    <a:pt x="0" y="0"/>
                  </a:lnTo>
                  <a:lnTo>
                    <a:pt x="0" y="1461020"/>
                  </a:lnTo>
                  <a:lnTo>
                    <a:pt x="431787" y="1366786"/>
                  </a:lnTo>
                  <a:lnTo>
                    <a:pt x="4317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4384898" y="3165840"/>
              <a:ext cx="431800" cy="1461135"/>
            </a:xfrm>
            <a:custGeom>
              <a:avLst/>
              <a:gdLst/>
              <a:ahLst/>
              <a:cxnLst/>
              <a:rect l="l" t="t" r="r" b="b"/>
              <a:pathLst>
                <a:path w="431800" h="1461135">
                  <a:moveTo>
                    <a:pt x="0" y="0"/>
                  </a:moveTo>
                  <a:lnTo>
                    <a:pt x="0" y="1461020"/>
                  </a:lnTo>
                  <a:lnTo>
                    <a:pt x="431787" y="1366786"/>
                  </a:lnTo>
                  <a:lnTo>
                    <a:pt x="43178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4440682" y="8323694"/>
              <a:ext cx="591185" cy="431800"/>
            </a:xfrm>
            <a:custGeom>
              <a:avLst/>
              <a:gdLst/>
              <a:ahLst/>
              <a:cxnLst/>
              <a:rect l="l" t="t" r="r" b="b"/>
              <a:pathLst>
                <a:path w="591185" h="431800">
                  <a:moveTo>
                    <a:pt x="590727" y="0"/>
                  </a:moveTo>
                  <a:lnTo>
                    <a:pt x="0" y="0"/>
                  </a:lnTo>
                  <a:lnTo>
                    <a:pt x="0" y="431800"/>
                  </a:lnTo>
                  <a:lnTo>
                    <a:pt x="590727" y="431800"/>
                  </a:lnTo>
                  <a:lnTo>
                    <a:pt x="5907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4440682" y="8323690"/>
              <a:ext cx="591185" cy="431800"/>
            </a:xfrm>
            <a:custGeom>
              <a:avLst/>
              <a:gdLst/>
              <a:ahLst/>
              <a:cxnLst/>
              <a:rect l="l" t="t" r="r" b="b"/>
              <a:pathLst>
                <a:path w="591185" h="431800">
                  <a:moveTo>
                    <a:pt x="0" y="0"/>
                  </a:moveTo>
                  <a:lnTo>
                    <a:pt x="590727" y="0"/>
                  </a:lnTo>
                  <a:lnTo>
                    <a:pt x="590727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712085" y="8323690"/>
              <a:ext cx="636270" cy="431800"/>
            </a:xfrm>
            <a:custGeom>
              <a:avLst/>
              <a:gdLst/>
              <a:ahLst/>
              <a:cxnLst/>
              <a:rect l="l" t="t" r="r" b="b"/>
              <a:pathLst>
                <a:path w="636270" h="431800">
                  <a:moveTo>
                    <a:pt x="0" y="0"/>
                  </a:moveTo>
                  <a:lnTo>
                    <a:pt x="635711" y="0"/>
                  </a:lnTo>
                  <a:lnTo>
                    <a:pt x="63571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6347787" y="8323690"/>
              <a:ext cx="636270" cy="431800"/>
            </a:xfrm>
            <a:custGeom>
              <a:avLst/>
              <a:gdLst/>
              <a:ahLst/>
              <a:cxnLst/>
              <a:rect l="l" t="t" r="r" b="b"/>
              <a:pathLst>
                <a:path w="636270" h="431800">
                  <a:moveTo>
                    <a:pt x="0" y="0"/>
                  </a:moveTo>
                  <a:lnTo>
                    <a:pt x="635711" y="0"/>
                  </a:lnTo>
                  <a:lnTo>
                    <a:pt x="63571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6983487" y="8323690"/>
              <a:ext cx="636270" cy="431800"/>
            </a:xfrm>
            <a:custGeom>
              <a:avLst/>
              <a:gdLst/>
              <a:ahLst/>
              <a:cxnLst/>
              <a:rect l="l" t="t" r="r" b="b"/>
              <a:pathLst>
                <a:path w="636270" h="431800">
                  <a:moveTo>
                    <a:pt x="0" y="0"/>
                  </a:moveTo>
                  <a:lnTo>
                    <a:pt x="635711" y="0"/>
                  </a:lnTo>
                  <a:lnTo>
                    <a:pt x="63571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7619189" y="8323690"/>
              <a:ext cx="636270" cy="431800"/>
            </a:xfrm>
            <a:custGeom>
              <a:avLst/>
              <a:gdLst/>
              <a:ahLst/>
              <a:cxnLst/>
              <a:rect l="l" t="t" r="r" b="b"/>
              <a:pathLst>
                <a:path w="636270" h="431800">
                  <a:moveTo>
                    <a:pt x="0" y="0"/>
                  </a:moveTo>
                  <a:lnTo>
                    <a:pt x="635711" y="0"/>
                  </a:lnTo>
                  <a:lnTo>
                    <a:pt x="63571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8254893" y="8323690"/>
              <a:ext cx="636270" cy="431800"/>
            </a:xfrm>
            <a:custGeom>
              <a:avLst/>
              <a:gdLst/>
              <a:ahLst/>
              <a:cxnLst/>
              <a:rect l="l" t="t" r="r" b="b"/>
              <a:pathLst>
                <a:path w="636270" h="431800">
                  <a:moveTo>
                    <a:pt x="0" y="0"/>
                  </a:moveTo>
                  <a:lnTo>
                    <a:pt x="635711" y="0"/>
                  </a:lnTo>
                  <a:lnTo>
                    <a:pt x="635711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7903644" y="8186991"/>
              <a:ext cx="10160" cy="17780"/>
            </a:xfrm>
            <a:custGeom>
              <a:avLst/>
              <a:gdLst/>
              <a:ahLst/>
              <a:cxnLst/>
              <a:rect l="l" t="t" r="r" b="b"/>
              <a:pathLst>
                <a:path w="10159" h="17779">
                  <a:moveTo>
                    <a:pt x="10121" y="0"/>
                  </a:moveTo>
                  <a:lnTo>
                    <a:pt x="0" y="17208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7896462" y="8204203"/>
              <a:ext cx="7620" cy="18415"/>
            </a:xfrm>
            <a:custGeom>
              <a:avLst/>
              <a:gdLst/>
              <a:ahLst/>
              <a:cxnLst/>
              <a:rect l="l" t="t" r="r" b="b"/>
              <a:pathLst>
                <a:path w="7620" h="18415">
                  <a:moveTo>
                    <a:pt x="7188" y="0"/>
                  </a:moveTo>
                  <a:lnTo>
                    <a:pt x="0" y="18148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7892167" y="8222362"/>
              <a:ext cx="4445" cy="19685"/>
            </a:xfrm>
            <a:custGeom>
              <a:avLst/>
              <a:gdLst/>
              <a:ahLst/>
              <a:cxnLst/>
              <a:rect l="l" t="t" r="r" b="b"/>
              <a:pathLst>
                <a:path w="4445" h="19684">
                  <a:moveTo>
                    <a:pt x="4292" y="0"/>
                  </a:moveTo>
                  <a:lnTo>
                    <a:pt x="0" y="1910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7890818" y="8241463"/>
              <a:ext cx="1905" cy="20320"/>
            </a:xfrm>
            <a:custGeom>
              <a:avLst/>
              <a:gdLst/>
              <a:ahLst/>
              <a:cxnLst/>
              <a:rect l="l" t="t" r="r" b="b"/>
              <a:pathLst>
                <a:path w="1904" h="20320">
                  <a:moveTo>
                    <a:pt x="1346" y="0"/>
                  </a:moveTo>
                  <a:lnTo>
                    <a:pt x="0" y="20015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7890823" y="8261479"/>
              <a:ext cx="1905" cy="21590"/>
            </a:xfrm>
            <a:custGeom>
              <a:avLst/>
              <a:gdLst/>
              <a:ahLst/>
              <a:cxnLst/>
              <a:rect l="l" t="t" r="r" b="b"/>
              <a:pathLst>
                <a:path w="1904" h="21590">
                  <a:moveTo>
                    <a:pt x="0" y="0"/>
                  </a:moveTo>
                  <a:lnTo>
                    <a:pt x="1549" y="20993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7892378" y="8282471"/>
              <a:ext cx="4445" cy="22225"/>
            </a:xfrm>
            <a:custGeom>
              <a:avLst/>
              <a:gdLst/>
              <a:ahLst/>
              <a:cxnLst/>
              <a:rect l="l" t="t" r="r" b="b"/>
              <a:pathLst>
                <a:path w="4445" h="22225">
                  <a:moveTo>
                    <a:pt x="0" y="0"/>
                  </a:moveTo>
                  <a:lnTo>
                    <a:pt x="4445" y="21932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7896826" y="8304405"/>
              <a:ext cx="7620" cy="22860"/>
            </a:xfrm>
            <a:custGeom>
              <a:avLst/>
              <a:gdLst/>
              <a:ahLst/>
              <a:cxnLst/>
              <a:rect l="l" t="t" r="r" b="b"/>
              <a:pathLst>
                <a:path w="7620" h="22859">
                  <a:moveTo>
                    <a:pt x="0" y="0"/>
                  </a:moveTo>
                  <a:lnTo>
                    <a:pt x="7404" y="22847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7904231" y="8327254"/>
              <a:ext cx="10795" cy="24130"/>
            </a:xfrm>
            <a:custGeom>
              <a:avLst/>
              <a:gdLst/>
              <a:ahLst/>
              <a:cxnLst/>
              <a:rect l="l" t="t" r="r" b="b"/>
              <a:pathLst>
                <a:path w="10795" h="24129">
                  <a:moveTo>
                    <a:pt x="0" y="0"/>
                  </a:moveTo>
                  <a:lnTo>
                    <a:pt x="10299" y="23787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7914528" y="8351049"/>
              <a:ext cx="20955" cy="48260"/>
            </a:xfrm>
            <a:custGeom>
              <a:avLst/>
              <a:gdLst/>
              <a:ahLst/>
              <a:cxnLst/>
              <a:rect l="l" t="t" r="r" b="b"/>
              <a:pathLst>
                <a:path w="20954" h="48259">
                  <a:moveTo>
                    <a:pt x="0" y="0"/>
                  </a:moveTo>
                  <a:lnTo>
                    <a:pt x="20739" y="48006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7935273" y="8399064"/>
              <a:ext cx="15240" cy="46990"/>
            </a:xfrm>
            <a:custGeom>
              <a:avLst/>
              <a:gdLst/>
              <a:ahLst/>
              <a:cxnLst/>
              <a:rect l="l" t="t" r="r" b="b"/>
              <a:pathLst>
                <a:path w="15240" h="46990">
                  <a:moveTo>
                    <a:pt x="0" y="0"/>
                  </a:moveTo>
                  <a:lnTo>
                    <a:pt x="15163" y="46939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7950446" y="8446012"/>
              <a:ext cx="10160" cy="46355"/>
            </a:xfrm>
            <a:custGeom>
              <a:avLst/>
              <a:gdLst/>
              <a:ahLst/>
              <a:cxnLst/>
              <a:rect l="l" t="t" r="r" b="b"/>
              <a:pathLst>
                <a:path w="10159" h="46354">
                  <a:moveTo>
                    <a:pt x="0" y="0"/>
                  </a:moveTo>
                  <a:lnTo>
                    <a:pt x="9626" y="45872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7960073" y="8491893"/>
              <a:ext cx="4445" cy="45085"/>
            </a:xfrm>
            <a:custGeom>
              <a:avLst/>
              <a:gdLst/>
              <a:ahLst/>
              <a:cxnLst/>
              <a:rect l="l" t="t" r="r" b="b"/>
              <a:pathLst>
                <a:path w="4445" h="45084">
                  <a:moveTo>
                    <a:pt x="0" y="0"/>
                  </a:moveTo>
                  <a:lnTo>
                    <a:pt x="4051" y="44843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7953916" y="8536739"/>
              <a:ext cx="10795" cy="38100"/>
            </a:xfrm>
            <a:custGeom>
              <a:avLst/>
              <a:gdLst/>
              <a:ahLst/>
              <a:cxnLst/>
              <a:rect l="l" t="t" r="r" b="b"/>
              <a:pathLst>
                <a:path w="10795" h="38100">
                  <a:moveTo>
                    <a:pt x="10210" y="0"/>
                  </a:moveTo>
                  <a:lnTo>
                    <a:pt x="0" y="37757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7939021" y="8574486"/>
              <a:ext cx="15240" cy="48895"/>
            </a:xfrm>
            <a:custGeom>
              <a:avLst/>
              <a:gdLst/>
              <a:ahLst/>
              <a:cxnLst/>
              <a:rect l="l" t="t" r="r" b="b"/>
              <a:pathLst>
                <a:path w="15240" h="48895">
                  <a:moveTo>
                    <a:pt x="14897" y="0"/>
                  </a:moveTo>
                  <a:lnTo>
                    <a:pt x="0" y="48742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7919464" y="8623231"/>
              <a:ext cx="19685" cy="59690"/>
            </a:xfrm>
            <a:custGeom>
              <a:avLst/>
              <a:gdLst/>
              <a:ahLst/>
              <a:cxnLst/>
              <a:rect l="l" t="t" r="r" b="b"/>
              <a:pathLst>
                <a:path w="19684" h="59690">
                  <a:moveTo>
                    <a:pt x="19557" y="0"/>
                  </a:moveTo>
                  <a:lnTo>
                    <a:pt x="0" y="5969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7895243" y="8682914"/>
              <a:ext cx="24765" cy="71120"/>
            </a:xfrm>
            <a:custGeom>
              <a:avLst/>
              <a:gdLst/>
              <a:ahLst/>
              <a:cxnLst/>
              <a:rect l="l" t="t" r="r" b="b"/>
              <a:pathLst>
                <a:path w="24765" h="71120">
                  <a:moveTo>
                    <a:pt x="24218" y="0"/>
                  </a:moveTo>
                  <a:lnTo>
                    <a:pt x="0" y="7065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7883356" y="8753564"/>
              <a:ext cx="12065" cy="36830"/>
            </a:xfrm>
            <a:custGeom>
              <a:avLst/>
              <a:gdLst/>
              <a:ahLst/>
              <a:cxnLst/>
              <a:rect l="l" t="t" r="r" b="b"/>
              <a:pathLst>
                <a:path w="12065" h="36829">
                  <a:moveTo>
                    <a:pt x="11887" y="0"/>
                  </a:moveTo>
                  <a:lnTo>
                    <a:pt x="0" y="36652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7874242" y="8790214"/>
              <a:ext cx="9525" cy="34290"/>
            </a:xfrm>
            <a:custGeom>
              <a:avLst/>
              <a:gdLst/>
              <a:ahLst/>
              <a:cxnLst/>
              <a:rect l="l" t="t" r="r" b="b"/>
              <a:pathLst>
                <a:path w="9525" h="34290">
                  <a:moveTo>
                    <a:pt x="9118" y="0"/>
                  </a:moveTo>
                  <a:lnTo>
                    <a:pt x="0" y="3382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7867914" y="8824033"/>
              <a:ext cx="6350" cy="31115"/>
            </a:xfrm>
            <a:custGeom>
              <a:avLst/>
              <a:gdLst/>
              <a:ahLst/>
              <a:cxnLst/>
              <a:rect l="l" t="t" r="r" b="b"/>
              <a:pathLst>
                <a:path w="6350" h="31115">
                  <a:moveTo>
                    <a:pt x="6337" y="0"/>
                  </a:moveTo>
                  <a:lnTo>
                    <a:pt x="0" y="30949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7864345" y="8854986"/>
              <a:ext cx="3810" cy="28575"/>
            </a:xfrm>
            <a:custGeom>
              <a:avLst/>
              <a:gdLst/>
              <a:ahLst/>
              <a:cxnLst/>
              <a:rect l="l" t="t" r="r" b="b"/>
              <a:pathLst>
                <a:path w="3809" h="28575">
                  <a:moveTo>
                    <a:pt x="3568" y="0"/>
                  </a:moveTo>
                  <a:lnTo>
                    <a:pt x="0" y="28117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7863525" y="8883106"/>
              <a:ext cx="1270" cy="25400"/>
            </a:xfrm>
            <a:custGeom>
              <a:avLst/>
              <a:gdLst/>
              <a:ahLst/>
              <a:cxnLst/>
              <a:rect l="l" t="t" r="r" b="b"/>
              <a:pathLst>
                <a:path w="1270" h="25400">
                  <a:moveTo>
                    <a:pt x="825" y="0"/>
                  </a:moveTo>
                  <a:lnTo>
                    <a:pt x="0" y="2526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7863526" y="8908363"/>
              <a:ext cx="2540" cy="22860"/>
            </a:xfrm>
            <a:custGeom>
              <a:avLst/>
              <a:gdLst/>
              <a:ahLst/>
              <a:cxnLst/>
              <a:rect l="l" t="t" r="r" b="b"/>
              <a:pathLst>
                <a:path w="2540" h="22859">
                  <a:moveTo>
                    <a:pt x="0" y="0"/>
                  </a:moveTo>
                  <a:lnTo>
                    <a:pt x="1981" y="22415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7865508" y="8930785"/>
              <a:ext cx="5080" cy="19685"/>
            </a:xfrm>
            <a:custGeom>
              <a:avLst/>
              <a:gdLst/>
              <a:ahLst/>
              <a:cxnLst/>
              <a:rect l="l" t="t" r="r" b="b"/>
              <a:pathLst>
                <a:path w="5079" h="19684">
                  <a:moveTo>
                    <a:pt x="0" y="0"/>
                  </a:moveTo>
                  <a:lnTo>
                    <a:pt x="4749" y="19583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7870258" y="8950376"/>
              <a:ext cx="7620" cy="17145"/>
            </a:xfrm>
            <a:custGeom>
              <a:avLst/>
              <a:gdLst/>
              <a:ahLst/>
              <a:cxnLst/>
              <a:rect l="l" t="t" r="r" b="b"/>
              <a:pathLst>
                <a:path w="7620" h="17145">
                  <a:moveTo>
                    <a:pt x="0" y="0"/>
                  </a:moveTo>
                  <a:lnTo>
                    <a:pt x="7531" y="16725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7864440" y="8186985"/>
              <a:ext cx="62230" cy="49530"/>
            </a:xfrm>
            <a:custGeom>
              <a:avLst/>
              <a:gdLst/>
              <a:ahLst/>
              <a:cxnLst/>
              <a:rect l="l" t="t" r="r" b="b"/>
              <a:pathLst>
                <a:path w="62229" h="49529">
                  <a:moveTo>
                    <a:pt x="0" y="12496"/>
                  </a:moveTo>
                  <a:lnTo>
                    <a:pt x="49326" y="0"/>
                  </a:lnTo>
                  <a:lnTo>
                    <a:pt x="61823" y="4933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7830195" y="8919512"/>
              <a:ext cx="66040" cy="47625"/>
            </a:xfrm>
            <a:custGeom>
              <a:avLst/>
              <a:gdLst/>
              <a:ahLst/>
              <a:cxnLst/>
              <a:rect l="l" t="t" r="r" b="b"/>
              <a:pathLst>
                <a:path w="66040" h="47625">
                  <a:moveTo>
                    <a:pt x="65595" y="0"/>
                  </a:moveTo>
                  <a:lnTo>
                    <a:pt x="47599" y="47586"/>
                  </a:lnTo>
                  <a:lnTo>
                    <a:pt x="0" y="295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7750681" y="8151010"/>
              <a:ext cx="0" cy="245110"/>
            </a:xfrm>
            <a:custGeom>
              <a:avLst/>
              <a:gdLst/>
              <a:ahLst/>
              <a:cxnLst/>
              <a:rect l="l" t="t" r="r" b="b"/>
              <a:pathLst>
                <a:path h="245109">
                  <a:moveTo>
                    <a:pt x="0" y="0"/>
                  </a:moveTo>
                  <a:lnTo>
                    <a:pt x="0" y="24464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7732711" y="837767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7970" y="0"/>
                  </a:moveTo>
                  <a:lnTo>
                    <a:pt x="18859" y="0"/>
                  </a:lnTo>
                  <a:lnTo>
                    <a:pt x="19735" y="63"/>
                  </a:lnTo>
                  <a:lnTo>
                    <a:pt x="24853" y="1371"/>
                  </a:lnTo>
                  <a:lnTo>
                    <a:pt x="25679" y="1701"/>
                  </a:lnTo>
                  <a:lnTo>
                    <a:pt x="35966" y="17970"/>
                  </a:lnTo>
                  <a:lnTo>
                    <a:pt x="35940" y="18859"/>
                  </a:lnTo>
                  <a:lnTo>
                    <a:pt x="17970" y="35979"/>
                  </a:lnTo>
                  <a:lnTo>
                    <a:pt x="17081" y="35953"/>
                  </a:lnTo>
                  <a:lnTo>
                    <a:pt x="1371" y="24853"/>
                  </a:lnTo>
                  <a:lnTo>
                    <a:pt x="1041" y="24041"/>
                  </a:lnTo>
                  <a:lnTo>
                    <a:pt x="0" y="18859"/>
                  </a:lnTo>
                  <a:lnTo>
                    <a:pt x="0" y="17970"/>
                  </a:lnTo>
                  <a:lnTo>
                    <a:pt x="0" y="17081"/>
                  </a:lnTo>
                  <a:lnTo>
                    <a:pt x="8737" y="2565"/>
                  </a:lnTo>
                  <a:lnTo>
                    <a:pt x="9499" y="2108"/>
                  </a:lnTo>
                  <a:lnTo>
                    <a:pt x="17081" y="0"/>
                  </a:lnTo>
                  <a:lnTo>
                    <a:pt x="1797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7732711" y="837767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7970" y="0"/>
                  </a:moveTo>
                  <a:lnTo>
                    <a:pt x="0" y="17081"/>
                  </a:lnTo>
                  <a:lnTo>
                    <a:pt x="63" y="19735"/>
                  </a:lnTo>
                  <a:lnTo>
                    <a:pt x="17970" y="35979"/>
                  </a:lnTo>
                  <a:lnTo>
                    <a:pt x="19735" y="35890"/>
                  </a:lnTo>
                  <a:lnTo>
                    <a:pt x="35940" y="18859"/>
                  </a:lnTo>
                  <a:lnTo>
                    <a:pt x="35940" y="17081"/>
                  </a:lnTo>
                  <a:lnTo>
                    <a:pt x="179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10299672" y="6316757"/>
              <a:ext cx="88265" cy="202565"/>
            </a:xfrm>
            <a:custGeom>
              <a:avLst/>
              <a:gdLst/>
              <a:ahLst/>
              <a:cxnLst/>
              <a:rect l="l" t="t" r="r" b="b"/>
              <a:pathLst>
                <a:path w="88265" h="202565">
                  <a:moveTo>
                    <a:pt x="0" y="19214"/>
                  </a:moveTo>
                  <a:lnTo>
                    <a:pt x="39890" y="202005"/>
                  </a:lnTo>
                  <a:lnTo>
                    <a:pt x="88051" y="191496"/>
                  </a:lnTo>
                </a:path>
                <a:path w="88265" h="202565">
                  <a:moveTo>
                    <a:pt x="88051" y="0"/>
                  </a:moveTo>
                  <a:lnTo>
                    <a:pt x="0" y="19214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10259762" y="6125223"/>
              <a:ext cx="128270" cy="210820"/>
            </a:xfrm>
            <a:custGeom>
              <a:avLst/>
              <a:gdLst/>
              <a:ahLst/>
              <a:cxnLst/>
              <a:rect l="l" t="t" r="r" b="b"/>
              <a:pathLst>
                <a:path w="128270" h="210820">
                  <a:moveTo>
                    <a:pt x="127965" y="0"/>
                  </a:moveTo>
                  <a:lnTo>
                    <a:pt x="0" y="27927"/>
                  </a:lnTo>
                  <a:lnTo>
                    <a:pt x="39916" y="210743"/>
                  </a:lnTo>
                  <a:lnTo>
                    <a:pt x="127965" y="191528"/>
                  </a:lnTo>
                  <a:lnTo>
                    <a:pt x="1279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10259763" y="6125225"/>
              <a:ext cx="128270" cy="210820"/>
            </a:xfrm>
            <a:custGeom>
              <a:avLst/>
              <a:gdLst/>
              <a:ahLst/>
              <a:cxnLst/>
              <a:rect l="l" t="t" r="r" b="b"/>
              <a:pathLst>
                <a:path w="128270" h="210820">
                  <a:moveTo>
                    <a:pt x="0" y="27920"/>
                  </a:moveTo>
                  <a:lnTo>
                    <a:pt x="39916" y="210737"/>
                  </a:lnTo>
                  <a:lnTo>
                    <a:pt x="127960" y="191524"/>
                  </a:lnTo>
                </a:path>
                <a:path w="128270" h="210820">
                  <a:moveTo>
                    <a:pt x="127960" y="0"/>
                  </a:moveTo>
                  <a:lnTo>
                    <a:pt x="0" y="2792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10219883" y="5933723"/>
              <a:ext cx="168275" cy="219710"/>
            </a:xfrm>
            <a:custGeom>
              <a:avLst/>
              <a:gdLst/>
              <a:ahLst/>
              <a:cxnLst/>
              <a:rect l="l" t="t" r="r" b="b"/>
              <a:pathLst>
                <a:path w="168275" h="219710">
                  <a:moveTo>
                    <a:pt x="167843" y="0"/>
                  </a:moveTo>
                  <a:lnTo>
                    <a:pt x="0" y="36626"/>
                  </a:lnTo>
                  <a:lnTo>
                    <a:pt x="39890" y="219430"/>
                  </a:lnTo>
                  <a:lnTo>
                    <a:pt x="167843" y="191503"/>
                  </a:lnTo>
                  <a:lnTo>
                    <a:pt x="1678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10219884" y="5933724"/>
              <a:ext cx="168275" cy="219710"/>
            </a:xfrm>
            <a:custGeom>
              <a:avLst/>
              <a:gdLst/>
              <a:ahLst/>
              <a:cxnLst/>
              <a:rect l="l" t="t" r="r" b="b"/>
              <a:pathLst>
                <a:path w="168275" h="219710">
                  <a:moveTo>
                    <a:pt x="0" y="36625"/>
                  </a:moveTo>
                  <a:lnTo>
                    <a:pt x="39890" y="219416"/>
                  </a:lnTo>
                  <a:lnTo>
                    <a:pt x="167839" y="191498"/>
                  </a:lnTo>
                </a:path>
                <a:path w="168275" h="219710">
                  <a:moveTo>
                    <a:pt x="167839" y="0"/>
                  </a:moveTo>
                  <a:lnTo>
                    <a:pt x="0" y="36625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10180004" y="5742201"/>
              <a:ext cx="208279" cy="228600"/>
            </a:xfrm>
            <a:custGeom>
              <a:avLst/>
              <a:gdLst/>
              <a:ahLst/>
              <a:cxnLst/>
              <a:rect l="l" t="t" r="r" b="b"/>
              <a:pathLst>
                <a:path w="208279" h="228600">
                  <a:moveTo>
                    <a:pt x="207721" y="0"/>
                  </a:moveTo>
                  <a:lnTo>
                    <a:pt x="0" y="45326"/>
                  </a:lnTo>
                  <a:lnTo>
                    <a:pt x="39878" y="228155"/>
                  </a:lnTo>
                  <a:lnTo>
                    <a:pt x="207721" y="191528"/>
                  </a:lnTo>
                  <a:lnTo>
                    <a:pt x="2077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10180004" y="5742199"/>
              <a:ext cx="208279" cy="228600"/>
            </a:xfrm>
            <a:custGeom>
              <a:avLst/>
              <a:gdLst/>
              <a:ahLst/>
              <a:cxnLst/>
              <a:rect l="l" t="t" r="r" b="b"/>
              <a:pathLst>
                <a:path w="208279" h="228600">
                  <a:moveTo>
                    <a:pt x="0" y="45325"/>
                  </a:moveTo>
                  <a:lnTo>
                    <a:pt x="39890" y="228141"/>
                  </a:lnTo>
                  <a:lnTo>
                    <a:pt x="207719" y="191518"/>
                  </a:lnTo>
                </a:path>
                <a:path w="208279" h="228600">
                  <a:moveTo>
                    <a:pt x="207719" y="0"/>
                  </a:moveTo>
                  <a:lnTo>
                    <a:pt x="0" y="45325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10140090" y="5550688"/>
              <a:ext cx="247650" cy="236854"/>
            </a:xfrm>
            <a:custGeom>
              <a:avLst/>
              <a:gdLst/>
              <a:ahLst/>
              <a:cxnLst/>
              <a:rect l="l" t="t" r="r" b="b"/>
              <a:pathLst>
                <a:path w="247650" h="236854">
                  <a:moveTo>
                    <a:pt x="247624" y="0"/>
                  </a:moveTo>
                  <a:lnTo>
                    <a:pt x="0" y="54038"/>
                  </a:lnTo>
                  <a:lnTo>
                    <a:pt x="39916" y="236842"/>
                  </a:lnTo>
                  <a:lnTo>
                    <a:pt x="247624" y="191515"/>
                  </a:lnTo>
                  <a:lnTo>
                    <a:pt x="247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10140094" y="5550691"/>
              <a:ext cx="247650" cy="236854"/>
            </a:xfrm>
            <a:custGeom>
              <a:avLst/>
              <a:gdLst/>
              <a:ahLst/>
              <a:cxnLst/>
              <a:rect l="l" t="t" r="r" b="b"/>
              <a:pathLst>
                <a:path w="247650" h="236854">
                  <a:moveTo>
                    <a:pt x="0" y="54037"/>
                  </a:moveTo>
                  <a:lnTo>
                    <a:pt x="39916" y="236828"/>
                  </a:lnTo>
                  <a:lnTo>
                    <a:pt x="247629" y="191504"/>
                  </a:lnTo>
                </a:path>
                <a:path w="247650" h="236854">
                  <a:moveTo>
                    <a:pt x="247629" y="0"/>
                  </a:moveTo>
                  <a:lnTo>
                    <a:pt x="0" y="54037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10100210" y="5359166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4" h="245745">
                  <a:moveTo>
                    <a:pt x="287515" y="0"/>
                  </a:moveTo>
                  <a:lnTo>
                    <a:pt x="0" y="62737"/>
                  </a:lnTo>
                  <a:lnTo>
                    <a:pt x="39890" y="245554"/>
                  </a:lnTo>
                  <a:lnTo>
                    <a:pt x="287515" y="191528"/>
                  </a:lnTo>
                  <a:lnTo>
                    <a:pt x="2875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10100212" y="5359162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4" h="245745">
                  <a:moveTo>
                    <a:pt x="0" y="62740"/>
                  </a:moveTo>
                  <a:lnTo>
                    <a:pt x="39890" y="245556"/>
                  </a:lnTo>
                  <a:lnTo>
                    <a:pt x="287510" y="191523"/>
                  </a:lnTo>
                </a:path>
                <a:path w="287654" h="245745">
                  <a:moveTo>
                    <a:pt x="287510" y="0"/>
                  </a:moveTo>
                  <a:lnTo>
                    <a:pt x="0" y="6274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10060297" y="5167654"/>
              <a:ext cx="327660" cy="254635"/>
            </a:xfrm>
            <a:custGeom>
              <a:avLst/>
              <a:gdLst/>
              <a:ahLst/>
              <a:cxnLst/>
              <a:rect l="l" t="t" r="r" b="b"/>
              <a:pathLst>
                <a:path w="327659" h="254635">
                  <a:moveTo>
                    <a:pt x="327418" y="0"/>
                  </a:moveTo>
                  <a:lnTo>
                    <a:pt x="0" y="71450"/>
                  </a:lnTo>
                  <a:lnTo>
                    <a:pt x="39916" y="254253"/>
                  </a:lnTo>
                  <a:lnTo>
                    <a:pt x="327418" y="191503"/>
                  </a:lnTo>
                  <a:lnTo>
                    <a:pt x="3274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10060302" y="5167658"/>
              <a:ext cx="327660" cy="254635"/>
            </a:xfrm>
            <a:custGeom>
              <a:avLst/>
              <a:gdLst/>
              <a:ahLst/>
              <a:cxnLst/>
              <a:rect l="l" t="t" r="r" b="b"/>
              <a:pathLst>
                <a:path w="327659" h="254635">
                  <a:moveTo>
                    <a:pt x="0" y="71449"/>
                  </a:moveTo>
                  <a:lnTo>
                    <a:pt x="39916" y="254240"/>
                  </a:lnTo>
                  <a:lnTo>
                    <a:pt x="327421" y="191500"/>
                  </a:lnTo>
                </a:path>
                <a:path w="327659" h="254635">
                  <a:moveTo>
                    <a:pt x="327421" y="0"/>
                  </a:moveTo>
                  <a:lnTo>
                    <a:pt x="0" y="71449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10339589" y="6508235"/>
              <a:ext cx="48260" cy="231140"/>
            </a:xfrm>
            <a:custGeom>
              <a:avLst/>
              <a:gdLst/>
              <a:ahLst/>
              <a:cxnLst/>
              <a:rect l="l" t="t" r="r" b="b"/>
              <a:pathLst>
                <a:path w="48259" h="231140">
                  <a:moveTo>
                    <a:pt x="48133" y="0"/>
                  </a:moveTo>
                  <a:lnTo>
                    <a:pt x="0" y="10502"/>
                  </a:lnTo>
                  <a:lnTo>
                    <a:pt x="48133" y="231114"/>
                  </a:lnTo>
                  <a:lnTo>
                    <a:pt x="481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10339584" y="6508242"/>
              <a:ext cx="48260" cy="231775"/>
            </a:xfrm>
            <a:custGeom>
              <a:avLst/>
              <a:gdLst/>
              <a:ahLst/>
              <a:cxnLst/>
              <a:rect l="l" t="t" r="r" b="b"/>
              <a:pathLst>
                <a:path w="48259" h="231775">
                  <a:moveTo>
                    <a:pt x="48139" y="231150"/>
                  </a:moveTo>
                  <a:lnTo>
                    <a:pt x="0" y="10504"/>
                  </a:lnTo>
                  <a:lnTo>
                    <a:pt x="4813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3" name="object 26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227377" y="5945304"/>
              <a:ext cx="156286" cy="156337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277247" y="6177279"/>
              <a:ext cx="113676" cy="152856"/>
            </a:xfrm>
            <a:prstGeom prst="rect">
              <a:avLst/>
            </a:prstGeom>
          </p:spPr>
        </p:pic>
        <p:sp>
          <p:nvSpPr>
            <p:cNvPr id="265" name="object 265"/>
            <p:cNvSpPr/>
            <p:nvPr/>
          </p:nvSpPr>
          <p:spPr>
            <a:xfrm>
              <a:off x="10002075" y="5998368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149898" y="123062"/>
                  </a:moveTo>
                  <a:lnTo>
                    <a:pt x="26835" y="149898"/>
                  </a:lnTo>
                  <a:lnTo>
                    <a:pt x="0" y="26860"/>
                  </a:lnTo>
                  <a:lnTo>
                    <a:pt x="123024" y="0"/>
                  </a:lnTo>
                  <a:lnTo>
                    <a:pt x="149898" y="123062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10051924" y="6226892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149923" y="123062"/>
                  </a:moveTo>
                  <a:lnTo>
                    <a:pt x="26860" y="149898"/>
                  </a:lnTo>
                  <a:lnTo>
                    <a:pt x="0" y="26860"/>
                  </a:lnTo>
                  <a:lnTo>
                    <a:pt x="123050" y="0"/>
                  </a:lnTo>
                  <a:lnTo>
                    <a:pt x="149923" y="123062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9655228" y="3311802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0" y="26873"/>
                  </a:moveTo>
                  <a:lnTo>
                    <a:pt x="123012" y="0"/>
                  </a:lnTo>
                  <a:lnTo>
                    <a:pt x="149885" y="123050"/>
                  </a:lnTo>
                  <a:lnTo>
                    <a:pt x="26835" y="149898"/>
                  </a:lnTo>
                  <a:lnTo>
                    <a:pt x="0" y="26873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9705071" y="3540333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0" y="26835"/>
                  </a:moveTo>
                  <a:lnTo>
                    <a:pt x="123063" y="0"/>
                  </a:lnTo>
                  <a:lnTo>
                    <a:pt x="149898" y="123050"/>
                  </a:lnTo>
                  <a:lnTo>
                    <a:pt x="26873" y="149898"/>
                  </a:lnTo>
                  <a:lnTo>
                    <a:pt x="0" y="26835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9426696" y="3361666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149898" y="123063"/>
                  </a:moveTo>
                  <a:lnTo>
                    <a:pt x="26835" y="149898"/>
                  </a:lnTo>
                  <a:lnTo>
                    <a:pt x="0" y="26847"/>
                  </a:lnTo>
                  <a:lnTo>
                    <a:pt x="123062" y="0"/>
                  </a:lnTo>
                  <a:lnTo>
                    <a:pt x="149898" y="123063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9476571" y="3590202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5">
                  <a:moveTo>
                    <a:pt x="149898" y="123050"/>
                  </a:moveTo>
                  <a:lnTo>
                    <a:pt x="26835" y="149885"/>
                  </a:lnTo>
                  <a:lnTo>
                    <a:pt x="0" y="26847"/>
                  </a:lnTo>
                  <a:lnTo>
                    <a:pt x="123024" y="0"/>
                  </a:lnTo>
                  <a:lnTo>
                    <a:pt x="149898" y="123050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9085774" y="729132"/>
              <a:ext cx="144145" cy="95885"/>
            </a:xfrm>
            <a:custGeom>
              <a:avLst/>
              <a:gdLst/>
              <a:ahLst/>
              <a:cxnLst/>
              <a:rect l="l" t="t" r="r" b="b"/>
              <a:pathLst>
                <a:path w="144145" h="95884">
                  <a:moveTo>
                    <a:pt x="128905" y="0"/>
                  </a:moveTo>
                  <a:lnTo>
                    <a:pt x="143959" y="69029"/>
                  </a:lnTo>
                  <a:lnTo>
                    <a:pt x="20909" y="95877"/>
                  </a:lnTo>
                  <a:lnTo>
                    <a:pt x="0" y="0"/>
                  </a:lnTo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9129720" y="903624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4">
                  <a:moveTo>
                    <a:pt x="0" y="26847"/>
                  </a:moveTo>
                  <a:lnTo>
                    <a:pt x="123024" y="0"/>
                  </a:lnTo>
                  <a:lnTo>
                    <a:pt x="149898" y="123037"/>
                  </a:lnTo>
                  <a:lnTo>
                    <a:pt x="26835" y="149898"/>
                  </a:lnTo>
                  <a:lnTo>
                    <a:pt x="0" y="26847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8851318" y="729132"/>
              <a:ext cx="150495" cy="146050"/>
            </a:xfrm>
            <a:custGeom>
              <a:avLst/>
              <a:gdLst/>
              <a:ahLst/>
              <a:cxnLst/>
              <a:rect l="l" t="t" r="r" b="b"/>
              <a:pathLst>
                <a:path w="150495" h="146050">
                  <a:moveTo>
                    <a:pt x="149898" y="118887"/>
                  </a:moveTo>
                  <a:lnTo>
                    <a:pt x="26835" y="145735"/>
                  </a:lnTo>
                  <a:lnTo>
                    <a:pt x="0" y="22697"/>
                  </a:lnTo>
                  <a:lnTo>
                    <a:pt x="103989" y="0"/>
                  </a:lnTo>
                </a:path>
                <a:path w="150495" h="146050">
                  <a:moveTo>
                    <a:pt x="123970" y="0"/>
                  </a:moveTo>
                  <a:lnTo>
                    <a:pt x="149898" y="118887"/>
                  </a:lnTo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8901190" y="953485"/>
              <a:ext cx="150495" cy="150495"/>
            </a:xfrm>
            <a:custGeom>
              <a:avLst/>
              <a:gdLst/>
              <a:ahLst/>
              <a:cxnLst/>
              <a:rect l="l" t="t" r="r" b="b"/>
              <a:pathLst>
                <a:path w="150495" h="150494">
                  <a:moveTo>
                    <a:pt x="149898" y="123050"/>
                  </a:moveTo>
                  <a:lnTo>
                    <a:pt x="26835" y="149898"/>
                  </a:lnTo>
                  <a:lnTo>
                    <a:pt x="0" y="26860"/>
                  </a:lnTo>
                  <a:lnTo>
                    <a:pt x="123062" y="0"/>
                  </a:lnTo>
                  <a:lnTo>
                    <a:pt x="149898" y="123050"/>
                  </a:lnTo>
                  <a:close/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9516884" y="729132"/>
              <a:ext cx="871219" cy="2010410"/>
            </a:xfrm>
            <a:custGeom>
              <a:avLst/>
              <a:gdLst/>
              <a:ahLst/>
              <a:cxnLst/>
              <a:rect l="l" t="t" r="r" b="b"/>
              <a:pathLst>
                <a:path w="871220" h="2010410">
                  <a:moveTo>
                    <a:pt x="0" y="0"/>
                  </a:moveTo>
                  <a:lnTo>
                    <a:pt x="870838" y="201030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8993692" y="729132"/>
              <a:ext cx="1394460" cy="6388735"/>
            </a:xfrm>
            <a:custGeom>
              <a:avLst/>
              <a:gdLst/>
              <a:ahLst/>
              <a:cxnLst/>
              <a:rect l="l" t="t" r="r" b="b"/>
              <a:pathLst>
                <a:path w="1394459" h="6388734">
                  <a:moveTo>
                    <a:pt x="0" y="0"/>
                  </a:moveTo>
                  <a:lnTo>
                    <a:pt x="1394031" y="6388275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9085764" y="729132"/>
              <a:ext cx="1302385" cy="5966460"/>
            </a:xfrm>
            <a:custGeom>
              <a:avLst/>
              <a:gdLst/>
              <a:ahLst/>
              <a:cxnLst/>
              <a:rect l="l" t="t" r="r" b="b"/>
              <a:pathLst>
                <a:path w="1302384" h="5966459">
                  <a:moveTo>
                    <a:pt x="0" y="0"/>
                  </a:moveTo>
                  <a:lnTo>
                    <a:pt x="1301959" y="5966411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2879083" y="729132"/>
              <a:ext cx="180340" cy="8125459"/>
            </a:xfrm>
            <a:custGeom>
              <a:avLst/>
              <a:gdLst/>
              <a:ahLst/>
              <a:cxnLst/>
              <a:rect l="l" t="t" r="r" b="b"/>
              <a:pathLst>
                <a:path w="180339" h="8125459">
                  <a:moveTo>
                    <a:pt x="0" y="0"/>
                  </a:moveTo>
                  <a:lnTo>
                    <a:pt x="0" y="8125023"/>
                  </a:lnTo>
                  <a:lnTo>
                    <a:pt x="135572" y="8125023"/>
                  </a:lnTo>
                  <a:lnTo>
                    <a:pt x="179895" y="8125023"/>
                  </a:lnTo>
                  <a:lnTo>
                    <a:pt x="179895" y="4269938"/>
                  </a:lnTo>
                  <a:lnTo>
                    <a:pt x="179958" y="4196240"/>
                  </a:lnTo>
                  <a:lnTo>
                    <a:pt x="179895" y="0"/>
                  </a:lnTo>
                </a:path>
              </a:pathLst>
            </a:custGeom>
            <a:ln w="6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2363431" y="729132"/>
              <a:ext cx="516255" cy="8125459"/>
            </a:xfrm>
            <a:custGeom>
              <a:avLst/>
              <a:gdLst/>
              <a:ahLst/>
              <a:cxnLst/>
              <a:rect l="l" t="t" r="r" b="b"/>
              <a:pathLst>
                <a:path w="516255" h="8125459">
                  <a:moveTo>
                    <a:pt x="0" y="8125030"/>
                  </a:moveTo>
                  <a:lnTo>
                    <a:pt x="515645" y="8125030"/>
                  </a:lnTo>
                  <a:lnTo>
                    <a:pt x="515645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3058991" y="1092644"/>
              <a:ext cx="4883150" cy="1153795"/>
            </a:xfrm>
            <a:custGeom>
              <a:avLst/>
              <a:gdLst/>
              <a:ahLst/>
              <a:cxnLst/>
              <a:rect l="l" t="t" r="r" b="b"/>
              <a:pathLst>
                <a:path w="4883150" h="1153795">
                  <a:moveTo>
                    <a:pt x="0" y="766660"/>
                  </a:moveTo>
                  <a:lnTo>
                    <a:pt x="0" y="1153388"/>
                  </a:lnTo>
                  <a:lnTo>
                    <a:pt x="4882616" y="87896"/>
                  </a:lnTo>
                  <a:lnTo>
                    <a:pt x="4863452" y="0"/>
                  </a:lnTo>
                  <a:lnTo>
                    <a:pt x="1303553" y="776858"/>
                  </a:lnTo>
                  <a:lnTo>
                    <a:pt x="1242187" y="495604"/>
                  </a:lnTo>
                  <a:lnTo>
                    <a:pt x="0" y="76666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8202369" y="998400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8143614" y="729132"/>
              <a:ext cx="59055" cy="269875"/>
            </a:xfrm>
            <a:custGeom>
              <a:avLst/>
              <a:gdLst/>
              <a:ahLst/>
              <a:cxnLst/>
              <a:rect l="l" t="t" r="r" b="b"/>
              <a:pathLst>
                <a:path w="59054" h="269875">
                  <a:moveTo>
                    <a:pt x="0" y="0"/>
                  </a:moveTo>
                  <a:lnTo>
                    <a:pt x="58751" y="269267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8187222" y="988688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8147305" y="729132"/>
              <a:ext cx="101600" cy="21590"/>
            </a:xfrm>
            <a:custGeom>
              <a:avLst/>
              <a:gdLst/>
              <a:ahLst/>
              <a:cxnLst/>
              <a:rect l="l" t="t" r="r" b="b"/>
              <a:pathLst>
                <a:path w="101600" h="21590">
                  <a:moveTo>
                    <a:pt x="101036" y="0"/>
                  </a:moveTo>
                  <a:lnTo>
                    <a:pt x="0" y="0"/>
                  </a:lnTo>
                  <a:lnTo>
                    <a:pt x="4589" y="21037"/>
                  </a:lnTo>
                  <a:lnTo>
                    <a:pt x="1010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6700431" y="8802341"/>
              <a:ext cx="1677035" cy="0"/>
            </a:xfrm>
            <a:custGeom>
              <a:avLst/>
              <a:gdLst/>
              <a:ahLst/>
              <a:cxnLst/>
              <a:rect l="l" t="t" r="r" b="b"/>
              <a:pathLst>
                <a:path w="1677034">
                  <a:moveTo>
                    <a:pt x="0" y="0"/>
                  </a:moveTo>
                  <a:lnTo>
                    <a:pt x="1676844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6" name="object 28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065330" y="2132179"/>
              <a:ext cx="75615" cy="75641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065330" y="2037094"/>
              <a:ext cx="75615" cy="75641"/>
            </a:xfrm>
            <a:prstGeom prst="rect">
              <a:avLst/>
            </a:prstGeom>
          </p:spPr>
        </p:pic>
        <p:pic>
          <p:nvPicPr>
            <p:cNvPr id="288" name="object 28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055709" y="6277166"/>
              <a:ext cx="118367" cy="93446"/>
            </a:xfrm>
            <a:prstGeom prst="rect">
              <a:avLst/>
            </a:prstGeom>
          </p:spPr>
        </p:pic>
        <p:sp>
          <p:nvSpPr>
            <p:cNvPr id="289" name="object 289"/>
            <p:cNvSpPr/>
            <p:nvPr/>
          </p:nvSpPr>
          <p:spPr>
            <a:xfrm>
              <a:off x="8922504" y="5474853"/>
              <a:ext cx="195580" cy="835025"/>
            </a:xfrm>
            <a:custGeom>
              <a:avLst/>
              <a:gdLst/>
              <a:ahLst/>
              <a:cxnLst/>
              <a:rect l="l" t="t" r="r" b="b"/>
              <a:pathLst>
                <a:path w="195579" h="835025">
                  <a:moveTo>
                    <a:pt x="14033" y="0"/>
                  </a:moveTo>
                  <a:lnTo>
                    <a:pt x="195580" y="831938"/>
                  </a:lnTo>
                  <a:lnTo>
                    <a:pt x="181508" y="834986"/>
                  </a:lnTo>
                  <a:lnTo>
                    <a:pt x="0" y="3073"/>
                  </a:lnTo>
                  <a:lnTo>
                    <a:pt x="14033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0" name="object 29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526212" y="3854918"/>
              <a:ext cx="119291" cy="89358"/>
            </a:xfrm>
            <a:prstGeom prst="rect">
              <a:avLst/>
            </a:prstGeom>
          </p:spPr>
        </p:pic>
        <p:sp>
          <p:nvSpPr>
            <p:cNvPr id="291" name="object 291"/>
            <p:cNvSpPr/>
            <p:nvPr/>
          </p:nvSpPr>
          <p:spPr>
            <a:xfrm>
              <a:off x="8543710" y="3939705"/>
              <a:ext cx="148590" cy="678815"/>
            </a:xfrm>
            <a:custGeom>
              <a:avLst/>
              <a:gdLst/>
              <a:ahLst/>
              <a:cxnLst/>
              <a:rect l="l" t="t" r="r" b="b"/>
              <a:pathLst>
                <a:path w="148590" h="678814">
                  <a:moveTo>
                    <a:pt x="0" y="0"/>
                  </a:moveTo>
                  <a:lnTo>
                    <a:pt x="148069" y="678497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2" name="object 29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513781" y="3793012"/>
              <a:ext cx="116535" cy="90703"/>
            </a:xfrm>
            <a:prstGeom prst="rect">
              <a:avLst/>
            </a:prstGeom>
          </p:spPr>
        </p:pic>
        <p:sp>
          <p:nvSpPr>
            <p:cNvPr id="293" name="object 293"/>
            <p:cNvSpPr/>
            <p:nvPr/>
          </p:nvSpPr>
          <p:spPr>
            <a:xfrm>
              <a:off x="8640925" y="3922765"/>
              <a:ext cx="167640" cy="768350"/>
            </a:xfrm>
            <a:custGeom>
              <a:avLst/>
              <a:gdLst/>
              <a:ahLst/>
              <a:cxnLst/>
              <a:rect l="l" t="t" r="r" b="b"/>
              <a:pathLst>
                <a:path w="167640" h="768350">
                  <a:moveTo>
                    <a:pt x="0" y="0"/>
                  </a:moveTo>
                  <a:lnTo>
                    <a:pt x="167627" y="768172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4" name="object 29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687194" y="4588502"/>
              <a:ext cx="118405" cy="93446"/>
            </a:xfrm>
            <a:prstGeom prst="rect">
              <a:avLst/>
            </a:prstGeom>
          </p:spPr>
        </p:pic>
        <p:sp>
          <p:nvSpPr>
            <p:cNvPr id="295" name="object 295"/>
            <p:cNvSpPr/>
            <p:nvPr/>
          </p:nvSpPr>
          <p:spPr>
            <a:xfrm>
              <a:off x="8582259" y="3915699"/>
              <a:ext cx="167640" cy="706120"/>
            </a:xfrm>
            <a:custGeom>
              <a:avLst/>
              <a:gdLst/>
              <a:ahLst/>
              <a:cxnLst/>
              <a:rect l="l" t="t" r="r" b="b"/>
              <a:pathLst>
                <a:path w="167640" h="706120">
                  <a:moveTo>
                    <a:pt x="14033" y="0"/>
                  </a:moveTo>
                  <a:lnTo>
                    <a:pt x="167297" y="702411"/>
                  </a:lnTo>
                  <a:lnTo>
                    <a:pt x="153263" y="705497"/>
                  </a:lnTo>
                  <a:lnTo>
                    <a:pt x="0" y="3073"/>
                  </a:lnTo>
                  <a:lnTo>
                    <a:pt x="14033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6" name="object 29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700126" y="4651785"/>
              <a:ext cx="119278" cy="89358"/>
            </a:xfrm>
            <a:prstGeom prst="rect">
              <a:avLst/>
            </a:prstGeom>
          </p:spPr>
        </p:pic>
        <p:sp>
          <p:nvSpPr>
            <p:cNvPr id="297" name="object 297"/>
            <p:cNvSpPr/>
            <p:nvPr/>
          </p:nvSpPr>
          <p:spPr>
            <a:xfrm>
              <a:off x="8814826" y="4719635"/>
              <a:ext cx="340995" cy="1562735"/>
            </a:xfrm>
            <a:custGeom>
              <a:avLst/>
              <a:gdLst/>
              <a:ahLst/>
              <a:cxnLst/>
              <a:rect l="l" t="t" r="r" b="b"/>
              <a:pathLst>
                <a:path w="340995" h="1562735">
                  <a:moveTo>
                    <a:pt x="0" y="0"/>
                  </a:moveTo>
                  <a:lnTo>
                    <a:pt x="340893" y="1562112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8756121" y="4712565"/>
              <a:ext cx="173990" cy="734695"/>
            </a:xfrm>
            <a:custGeom>
              <a:avLst/>
              <a:gdLst/>
              <a:ahLst/>
              <a:cxnLst/>
              <a:rect l="l" t="t" r="r" b="b"/>
              <a:pathLst>
                <a:path w="173990" h="734695">
                  <a:moveTo>
                    <a:pt x="14071" y="0"/>
                  </a:moveTo>
                  <a:lnTo>
                    <a:pt x="173621" y="731113"/>
                  </a:lnTo>
                  <a:lnTo>
                    <a:pt x="159550" y="734199"/>
                  </a:lnTo>
                  <a:lnTo>
                    <a:pt x="0" y="3073"/>
                  </a:lnTo>
                  <a:lnTo>
                    <a:pt x="14071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8717610" y="4736571"/>
              <a:ext cx="154940" cy="707390"/>
            </a:xfrm>
            <a:custGeom>
              <a:avLst/>
              <a:gdLst/>
              <a:ahLst/>
              <a:cxnLst/>
              <a:rect l="l" t="t" r="r" b="b"/>
              <a:pathLst>
                <a:path w="154940" h="707389">
                  <a:moveTo>
                    <a:pt x="0" y="0"/>
                  </a:moveTo>
                  <a:lnTo>
                    <a:pt x="154330" y="707199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8884519" y="5501443"/>
              <a:ext cx="175895" cy="805815"/>
            </a:xfrm>
            <a:custGeom>
              <a:avLst/>
              <a:gdLst/>
              <a:ahLst/>
              <a:cxnLst/>
              <a:rect l="l" t="t" r="r" b="b"/>
              <a:pathLst>
                <a:path w="175895" h="805814">
                  <a:moveTo>
                    <a:pt x="175768" y="80543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1" name="object 30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854117" y="5353404"/>
              <a:ext cx="132195" cy="152617"/>
            </a:xfrm>
            <a:prstGeom prst="rect">
              <a:avLst/>
            </a:prstGeom>
          </p:spPr>
        </p:pic>
        <p:pic>
          <p:nvPicPr>
            <p:cNvPr id="302" name="object 30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937046" y="1154948"/>
              <a:ext cx="119278" cy="89333"/>
            </a:xfrm>
            <a:prstGeom prst="rect">
              <a:avLst/>
            </a:prstGeom>
          </p:spPr>
        </p:pic>
        <p:sp>
          <p:nvSpPr>
            <p:cNvPr id="303" name="object 303"/>
            <p:cNvSpPr/>
            <p:nvPr/>
          </p:nvSpPr>
          <p:spPr>
            <a:xfrm>
              <a:off x="7993067" y="1215707"/>
              <a:ext cx="188595" cy="800735"/>
            </a:xfrm>
            <a:custGeom>
              <a:avLst/>
              <a:gdLst/>
              <a:ahLst/>
              <a:cxnLst/>
              <a:rect l="l" t="t" r="r" b="b"/>
              <a:pathLst>
                <a:path w="188595" h="800735">
                  <a:moveTo>
                    <a:pt x="173990" y="800417"/>
                  </a:moveTo>
                  <a:lnTo>
                    <a:pt x="0" y="3073"/>
                  </a:lnTo>
                  <a:lnTo>
                    <a:pt x="14046" y="0"/>
                  </a:lnTo>
                  <a:lnTo>
                    <a:pt x="188023" y="797344"/>
                  </a:lnTo>
                  <a:lnTo>
                    <a:pt x="173990" y="800417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4" name="object 30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480332" y="3640464"/>
              <a:ext cx="118367" cy="93446"/>
            </a:xfrm>
            <a:prstGeom prst="rect">
              <a:avLst/>
            </a:prstGeom>
          </p:spPr>
        </p:pic>
        <p:sp>
          <p:nvSpPr>
            <p:cNvPr id="305" name="object 305"/>
            <p:cNvSpPr/>
            <p:nvPr/>
          </p:nvSpPr>
          <p:spPr>
            <a:xfrm>
              <a:off x="8316127" y="2896733"/>
              <a:ext cx="168910" cy="774065"/>
            </a:xfrm>
            <a:custGeom>
              <a:avLst/>
              <a:gdLst/>
              <a:ahLst/>
              <a:cxnLst/>
              <a:rect l="l" t="t" r="r" b="b"/>
              <a:pathLst>
                <a:path w="168909" h="774064">
                  <a:moveTo>
                    <a:pt x="168782" y="77344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8406733" y="2849473"/>
              <a:ext cx="173990" cy="795655"/>
            </a:xfrm>
            <a:custGeom>
              <a:avLst/>
              <a:gdLst/>
              <a:ahLst/>
              <a:cxnLst/>
              <a:rect l="l" t="t" r="r" b="b"/>
              <a:pathLst>
                <a:path w="173990" h="795654">
                  <a:moveTo>
                    <a:pt x="173596" y="79556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8354639" y="2872723"/>
              <a:ext cx="188595" cy="800735"/>
            </a:xfrm>
            <a:custGeom>
              <a:avLst/>
              <a:gdLst/>
              <a:ahLst/>
              <a:cxnLst/>
              <a:rect l="l" t="t" r="r" b="b"/>
              <a:pathLst>
                <a:path w="188595" h="800735">
                  <a:moveTo>
                    <a:pt x="173990" y="800404"/>
                  </a:moveTo>
                  <a:lnTo>
                    <a:pt x="0" y="3073"/>
                  </a:lnTo>
                  <a:lnTo>
                    <a:pt x="14071" y="0"/>
                  </a:lnTo>
                  <a:lnTo>
                    <a:pt x="188061" y="797356"/>
                  </a:lnTo>
                  <a:lnTo>
                    <a:pt x="173990" y="800404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8051753" y="1222795"/>
              <a:ext cx="347980" cy="1593850"/>
            </a:xfrm>
            <a:custGeom>
              <a:avLst/>
              <a:gdLst/>
              <a:ahLst/>
              <a:cxnLst/>
              <a:rect l="l" t="t" r="r" b="b"/>
              <a:pathLst>
                <a:path w="347979" h="1593850">
                  <a:moveTo>
                    <a:pt x="347789" y="15937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8173853" y="2044216"/>
              <a:ext cx="188595" cy="800735"/>
            </a:xfrm>
            <a:custGeom>
              <a:avLst/>
              <a:gdLst/>
              <a:ahLst/>
              <a:cxnLst/>
              <a:rect l="l" t="t" r="r" b="b"/>
              <a:pathLst>
                <a:path w="188595" h="800735">
                  <a:moveTo>
                    <a:pt x="173990" y="800417"/>
                  </a:moveTo>
                  <a:lnTo>
                    <a:pt x="0" y="3073"/>
                  </a:lnTo>
                  <a:lnTo>
                    <a:pt x="14046" y="0"/>
                  </a:lnTo>
                  <a:lnTo>
                    <a:pt x="188061" y="797344"/>
                  </a:lnTo>
                  <a:lnTo>
                    <a:pt x="173990" y="800417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8135312" y="2068214"/>
              <a:ext cx="168910" cy="774065"/>
            </a:xfrm>
            <a:custGeom>
              <a:avLst/>
              <a:gdLst/>
              <a:ahLst/>
              <a:cxnLst/>
              <a:rect l="l" t="t" r="r" b="b"/>
              <a:pathLst>
                <a:path w="168909" h="774064">
                  <a:moveTo>
                    <a:pt x="168782" y="77344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7954529" y="1239709"/>
              <a:ext cx="168910" cy="774065"/>
            </a:xfrm>
            <a:custGeom>
              <a:avLst/>
              <a:gdLst/>
              <a:ahLst/>
              <a:cxnLst/>
              <a:rect l="l" t="t" r="r" b="b"/>
              <a:pathLst>
                <a:path w="168909" h="774064">
                  <a:moveTo>
                    <a:pt x="0" y="0"/>
                  </a:moveTo>
                  <a:lnTo>
                    <a:pt x="168783" y="773442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2" name="object 31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118732" y="1983455"/>
              <a:ext cx="118388" cy="89336"/>
            </a:xfrm>
            <a:prstGeom prst="rect">
              <a:avLst/>
            </a:prstGeom>
          </p:spPr>
        </p:pic>
        <p:pic>
          <p:nvPicPr>
            <p:cNvPr id="313" name="object 31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299517" y="2811965"/>
              <a:ext cx="118394" cy="89336"/>
            </a:xfrm>
            <a:prstGeom prst="rect">
              <a:avLst/>
            </a:prstGeom>
          </p:spPr>
        </p:pic>
        <p:sp>
          <p:nvSpPr>
            <p:cNvPr id="314" name="object 314"/>
            <p:cNvSpPr/>
            <p:nvPr/>
          </p:nvSpPr>
          <p:spPr>
            <a:xfrm>
              <a:off x="8488446" y="3055190"/>
              <a:ext cx="173990" cy="796925"/>
            </a:xfrm>
            <a:custGeom>
              <a:avLst/>
              <a:gdLst/>
              <a:ahLst/>
              <a:cxnLst/>
              <a:rect l="l" t="t" r="r" b="b"/>
              <a:pathLst>
                <a:path w="173990" h="796925">
                  <a:moveTo>
                    <a:pt x="173837" y="7966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8488446" y="3055187"/>
              <a:ext cx="1905" cy="6350"/>
            </a:xfrm>
            <a:custGeom>
              <a:avLst/>
              <a:gdLst/>
              <a:ahLst/>
              <a:cxnLst/>
              <a:rect l="l" t="t" r="r" b="b"/>
              <a:pathLst>
                <a:path w="1904" h="6350">
                  <a:moveTo>
                    <a:pt x="1308" y="594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8488535" y="3044079"/>
              <a:ext cx="954405" cy="1612900"/>
            </a:xfrm>
            <a:custGeom>
              <a:avLst/>
              <a:gdLst/>
              <a:ahLst/>
              <a:cxnLst/>
              <a:rect l="l" t="t" r="r" b="b"/>
              <a:pathLst>
                <a:path w="954404" h="1612900">
                  <a:moveTo>
                    <a:pt x="0" y="11658"/>
                  </a:moveTo>
                  <a:lnTo>
                    <a:pt x="39065" y="5892"/>
                  </a:lnTo>
                  <a:lnTo>
                    <a:pt x="78320" y="2019"/>
                  </a:lnTo>
                  <a:lnTo>
                    <a:pt x="117754" y="50"/>
                  </a:lnTo>
                  <a:lnTo>
                    <a:pt x="157226" y="0"/>
                  </a:lnTo>
                  <a:lnTo>
                    <a:pt x="196659" y="1854"/>
                  </a:lnTo>
                  <a:lnTo>
                    <a:pt x="235953" y="5626"/>
                  </a:lnTo>
                  <a:lnTo>
                    <a:pt x="275018" y="11290"/>
                  </a:lnTo>
                  <a:lnTo>
                    <a:pt x="313778" y="18821"/>
                  </a:lnTo>
                  <a:lnTo>
                    <a:pt x="352094" y="28232"/>
                  </a:lnTo>
                  <a:lnTo>
                    <a:pt x="389940" y="39471"/>
                  </a:lnTo>
                  <a:lnTo>
                    <a:pt x="427151" y="52552"/>
                  </a:lnTo>
                  <a:lnTo>
                    <a:pt x="463753" y="67411"/>
                  </a:lnTo>
                  <a:lnTo>
                    <a:pt x="499554" y="84010"/>
                  </a:lnTo>
                  <a:lnTo>
                    <a:pt x="534530" y="102323"/>
                  </a:lnTo>
                  <a:lnTo>
                    <a:pt x="568553" y="122313"/>
                  </a:lnTo>
                  <a:lnTo>
                    <a:pt x="601573" y="143941"/>
                  </a:lnTo>
                  <a:lnTo>
                    <a:pt x="633514" y="167119"/>
                  </a:lnTo>
                  <a:lnTo>
                    <a:pt x="664311" y="191808"/>
                  </a:lnTo>
                  <a:lnTo>
                    <a:pt x="693864" y="217982"/>
                  </a:lnTo>
                  <a:lnTo>
                    <a:pt x="722109" y="245554"/>
                  </a:lnTo>
                  <a:lnTo>
                    <a:pt x="749007" y="274421"/>
                  </a:lnTo>
                  <a:lnTo>
                    <a:pt x="774446" y="304609"/>
                  </a:lnTo>
                  <a:lnTo>
                    <a:pt x="798423" y="335965"/>
                  </a:lnTo>
                  <a:lnTo>
                    <a:pt x="820839" y="368439"/>
                  </a:lnTo>
                  <a:lnTo>
                    <a:pt x="841641" y="401993"/>
                  </a:lnTo>
                  <a:lnTo>
                    <a:pt x="860844" y="436486"/>
                  </a:lnTo>
                  <a:lnTo>
                    <a:pt x="878332" y="471868"/>
                  </a:lnTo>
                  <a:lnTo>
                    <a:pt x="894080" y="508038"/>
                  </a:lnTo>
                  <a:lnTo>
                    <a:pt x="908062" y="544969"/>
                  </a:lnTo>
                  <a:lnTo>
                    <a:pt x="920254" y="582498"/>
                  </a:lnTo>
                  <a:lnTo>
                    <a:pt x="930605" y="620610"/>
                  </a:lnTo>
                  <a:lnTo>
                    <a:pt x="939114" y="659142"/>
                  </a:lnTo>
                  <a:lnTo>
                    <a:pt x="945730" y="698055"/>
                  </a:lnTo>
                  <a:lnTo>
                    <a:pt x="950442" y="737235"/>
                  </a:lnTo>
                  <a:lnTo>
                    <a:pt x="953274" y="776592"/>
                  </a:lnTo>
                  <a:lnTo>
                    <a:pt x="954214" y="816089"/>
                  </a:lnTo>
                  <a:lnTo>
                    <a:pt x="953211" y="855535"/>
                  </a:lnTo>
                  <a:lnTo>
                    <a:pt x="950315" y="894892"/>
                  </a:lnTo>
                  <a:lnTo>
                    <a:pt x="945540" y="934072"/>
                  </a:lnTo>
                  <a:lnTo>
                    <a:pt x="938834" y="972985"/>
                  </a:lnTo>
                  <a:lnTo>
                    <a:pt x="930300" y="1011491"/>
                  </a:lnTo>
                  <a:lnTo>
                    <a:pt x="919899" y="1049566"/>
                  </a:lnTo>
                  <a:lnTo>
                    <a:pt x="907643" y="1087107"/>
                  </a:lnTo>
                  <a:lnTo>
                    <a:pt x="893597" y="1123975"/>
                  </a:lnTo>
                  <a:lnTo>
                    <a:pt x="877785" y="1160157"/>
                  </a:lnTo>
                  <a:lnTo>
                    <a:pt x="860234" y="1195501"/>
                  </a:lnTo>
                  <a:lnTo>
                    <a:pt x="841006" y="1229969"/>
                  </a:lnTo>
                  <a:lnTo>
                    <a:pt x="820115" y="1263472"/>
                  </a:lnTo>
                  <a:lnTo>
                    <a:pt x="797661" y="1295920"/>
                  </a:lnTo>
                  <a:lnTo>
                    <a:pt x="773620" y="1327238"/>
                  </a:lnTo>
                  <a:lnTo>
                    <a:pt x="748118" y="1357363"/>
                  </a:lnTo>
                  <a:lnTo>
                    <a:pt x="721194" y="1386217"/>
                  </a:lnTo>
                  <a:lnTo>
                    <a:pt x="692886" y="1413725"/>
                  </a:lnTo>
                  <a:lnTo>
                    <a:pt x="663308" y="1439837"/>
                  </a:lnTo>
                  <a:lnTo>
                    <a:pt x="632472" y="1464513"/>
                  </a:lnTo>
                  <a:lnTo>
                    <a:pt x="600481" y="1487639"/>
                  </a:lnTo>
                  <a:lnTo>
                    <a:pt x="567423" y="1509217"/>
                  </a:lnTo>
                  <a:lnTo>
                    <a:pt x="533374" y="1529143"/>
                  </a:lnTo>
                  <a:lnTo>
                    <a:pt x="498360" y="1547380"/>
                  </a:lnTo>
                  <a:lnTo>
                    <a:pt x="462534" y="1563966"/>
                  </a:lnTo>
                  <a:lnTo>
                    <a:pt x="425932" y="1578737"/>
                  </a:lnTo>
                  <a:lnTo>
                    <a:pt x="388683" y="1591754"/>
                  </a:lnTo>
                  <a:lnTo>
                    <a:pt x="350837" y="1602917"/>
                  </a:lnTo>
                  <a:lnTo>
                    <a:pt x="312496" y="1612277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9010051" y="5445574"/>
              <a:ext cx="173990" cy="796925"/>
            </a:xfrm>
            <a:custGeom>
              <a:avLst/>
              <a:gdLst/>
              <a:ahLst/>
              <a:cxnLst/>
              <a:rect l="l" t="t" r="r" b="b"/>
              <a:pathLst>
                <a:path w="173990" h="796925">
                  <a:moveTo>
                    <a:pt x="0" y="0"/>
                  </a:moveTo>
                  <a:lnTo>
                    <a:pt x="173812" y="79662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9182579" y="6236257"/>
              <a:ext cx="1905" cy="6350"/>
            </a:xfrm>
            <a:custGeom>
              <a:avLst/>
              <a:gdLst/>
              <a:ahLst/>
              <a:cxnLst/>
              <a:rect l="l" t="t" r="r" b="b"/>
              <a:pathLst>
                <a:path w="1904" h="6350">
                  <a:moveTo>
                    <a:pt x="0" y="0"/>
                  </a:moveTo>
                  <a:lnTo>
                    <a:pt x="1282" y="594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8801025" y="4637800"/>
              <a:ext cx="989965" cy="1604010"/>
            </a:xfrm>
            <a:custGeom>
              <a:avLst/>
              <a:gdLst/>
              <a:ahLst/>
              <a:cxnLst/>
              <a:rect l="l" t="t" r="r" b="b"/>
              <a:pathLst>
                <a:path w="989965" h="1604010">
                  <a:moveTo>
                    <a:pt x="0" y="18554"/>
                  </a:moveTo>
                  <a:lnTo>
                    <a:pt x="38760" y="11087"/>
                  </a:lnTo>
                  <a:lnTo>
                    <a:pt x="77812" y="5473"/>
                  </a:lnTo>
                  <a:lnTo>
                    <a:pt x="117119" y="1803"/>
                  </a:lnTo>
                  <a:lnTo>
                    <a:pt x="156565" y="0"/>
                  </a:lnTo>
                  <a:lnTo>
                    <a:pt x="196024" y="127"/>
                  </a:lnTo>
                  <a:lnTo>
                    <a:pt x="235432" y="2133"/>
                  </a:lnTo>
                  <a:lnTo>
                    <a:pt x="274713" y="6057"/>
                  </a:lnTo>
                  <a:lnTo>
                    <a:pt x="313740" y="11912"/>
                  </a:lnTo>
                  <a:lnTo>
                    <a:pt x="352463" y="19621"/>
                  </a:lnTo>
                  <a:lnTo>
                    <a:pt x="390753" y="29197"/>
                  </a:lnTo>
                  <a:lnTo>
                    <a:pt x="428523" y="40576"/>
                  </a:lnTo>
                  <a:lnTo>
                    <a:pt x="465734" y="53835"/>
                  </a:lnTo>
                  <a:lnTo>
                    <a:pt x="502234" y="68821"/>
                  </a:lnTo>
                  <a:lnTo>
                    <a:pt x="537959" y="85610"/>
                  </a:lnTo>
                  <a:lnTo>
                    <a:pt x="572846" y="104076"/>
                  </a:lnTo>
                  <a:lnTo>
                    <a:pt x="606793" y="124206"/>
                  </a:lnTo>
                  <a:lnTo>
                    <a:pt x="639724" y="145961"/>
                  </a:lnTo>
                  <a:lnTo>
                    <a:pt x="671601" y="169278"/>
                  </a:lnTo>
                  <a:lnTo>
                    <a:pt x="702233" y="194132"/>
                  </a:lnTo>
                  <a:lnTo>
                    <a:pt x="731697" y="220395"/>
                  </a:lnTo>
                  <a:lnTo>
                    <a:pt x="759815" y="248094"/>
                  </a:lnTo>
                  <a:lnTo>
                    <a:pt x="786599" y="277088"/>
                  </a:lnTo>
                  <a:lnTo>
                    <a:pt x="811911" y="307378"/>
                  </a:lnTo>
                  <a:lnTo>
                    <a:pt x="835748" y="338836"/>
                  </a:lnTo>
                  <a:lnTo>
                    <a:pt x="858050" y="371411"/>
                  </a:lnTo>
                  <a:lnTo>
                    <a:pt x="878700" y="405041"/>
                  </a:lnTo>
                  <a:lnTo>
                    <a:pt x="897737" y="439623"/>
                  </a:lnTo>
                  <a:lnTo>
                    <a:pt x="915073" y="475081"/>
                  </a:lnTo>
                  <a:lnTo>
                    <a:pt x="930668" y="511340"/>
                  </a:lnTo>
                  <a:lnTo>
                    <a:pt x="944511" y="548297"/>
                  </a:lnTo>
                  <a:lnTo>
                    <a:pt x="956500" y="585889"/>
                  </a:lnTo>
                  <a:lnTo>
                    <a:pt x="966711" y="624039"/>
                  </a:lnTo>
                  <a:lnTo>
                    <a:pt x="975042" y="662609"/>
                  </a:lnTo>
                  <a:lnTo>
                    <a:pt x="981481" y="701573"/>
                  </a:lnTo>
                  <a:lnTo>
                    <a:pt x="986053" y="740752"/>
                  </a:lnTo>
                  <a:lnTo>
                    <a:pt x="988707" y="780135"/>
                  </a:lnTo>
                  <a:lnTo>
                    <a:pt x="989469" y="819594"/>
                  </a:lnTo>
                  <a:lnTo>
                    <a:pt x="988313" y="859040"/>
                  </a:lnTo>
                  <a:lnTo>
                    <a:pt x="985266" y="898410"/>
                  </a:lnTo>
                  <a:lnTo>
                    <a:pt x="980300" y="937564"/>
                  </a:lnTo>
                  <a:lnTo>
                    <a:pt x="973455" y="976426"/>
                  </a:lnTo>
                  <a:lnTo>
                    <a:pt x="964704" y="1014945"/>
                  </a:lnTo>
                  <a:lnTo>
                    <a:pt x="954125" y="1052957"/>
                  </a:lnTo>
                  <a:lnTo>
                    <a:pt x="941730" y="1090434"/>
                  </a:lnTo>
                  <a:lnTo>
                    <a:pt x="927531" y="1127277"/>
                  </a:lnTo>
                  <a:lnTo>
                    <a:pt x="911567" y="1163332"/>
                  </a:lnTo>
                  <a:lnTo>
                    <a:pt x="893864" y="1198651"/>
                  </a:lnTo>
                  <a:lnTo>
                    <a:pt x="874496" y="1233017"/>
                  </a:lnTo>
                  <a:lnTo>
                    <a:pt x="853440" y="1266444"/>
                  </a:lnTo>
                  <a:lnTo>
                    <a:pt x="830834" y="1298790"/>
                  </a:lnTo>
                  <a:lnTo>
                    <a:pt x="806678" y="1329982"/>
                  </a:lnTo>
                  <a:lnTo>
                    <a:pt x="781062" y="1359992"/>
                  </a:lnTo>
                  <a:lnTo>
                    <a:pt x="753999" y="1388757"/>
                  </a:lnTo>
                  <a:lnTo>
                    <a:pt x="725576" y="1416151"/>
                  </a:lnTo>
                  <a:lnTo>
                    <a:pt x="695871" y="1442135"/>
                  </a:lnTo>
                  <a:lnTo>
                    <a:pt x="664946" y="1466659"/>
                  </a:lnTo>
                  <a:lnTo>
                    <a:pt x="632866" y="1489659"/>
                  </a:lnTo>
                  <a:lnTo>
                    <a:pt x="599719" y="1511058"/>
                  </a:lnTo>
                  <a:lnTo>
                    <a:pt x="565569" y="1530858"/>
                  </a:lnTo>
                  <a:lnTo>
                    <a:pt x="530479" y="1548942"/>
                  </a:lnTo>
                  <a:lnTo>
                    <a:pt x="494588" y="1565376"/>
                  </a:lnTo>
                  <a:lnTo>
                    <a:pt x="457923" y="1579994"/>
                  </a:lnTo>
                  <a:lnTo>
                    <a:pt x="420611" y="1592859"/>
                  </a:lnTo>
                  <a:lnTo>
                    <a:pt x="382714" y="1603870"/>
                  </a:lnTo>
                </a:path>
              </a:pathLst>
            </a:custGeom>
            <a:ln w="3175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0" name="object 32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494586" y="3705117"/>
              <a:ext cx="121932" cy="115315"/>
            </a:xfrm>
            <a:prstGeom prst="rect">
              <a:avLst/>
            </a:prstGeom>
          </p:spPr>
        </p:pic>
        <p:pic>
          <p:nvPicPr>
            <p:cNvPr id="321" name="object 321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069965" y="6341820"/>
              <a:ext cx="121932" cy="115316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7919239" y="1068416"/>
              <a:ext cx="121907" cy="115315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577136" y="8666669"/>
              <a:ext cx="118366" cy="93472"/>
            </a:xfrm>
            <a:prstGeom prst="rect">
              <a:avLst/>
            </a:prstGeom>
          </p:spPr>
        </p:pic>
        <p:sp>
          <p:nvSpPr>
            <p:cNvPr id="324" name="object 324"/>
            <p:cNvSpPr/>
            <p:nvPr/>
          </p:nvSpPr>
          <p:spPr>
            <a:xfrm>
              <a:off x="9469419" y="7981346"/>
              <a:ext cx="170180" cy="718185"/>
            </a:xfrm>
            <a:custGeom>
              <a:avLst/>
              <a:gdLst/>
              <a:ahLst/>
              <a:cxnLst/>
              <a:rect l="l" t="t" r="r" b="b"/>
              <a:pathLst>
                <a:path w="170179" h="718184">
                  <a:moveTo>
                    <a:pt x="14071" y="0"/>
                  </a:moveTo>
                  <a:lnTo>
                    <a:pt x="170078" y="714946"/>
                  </a:lnTo>
                  <a:lnTo>
                    <a:pt x="156019" y="718019"/>
                  </a:lnTo>
                  <a:lnTo>
                    <a:pt x="0" y="3073"/>
                  </a:lnTo>
                  <a:lnTo>
                    <a:pt x="14071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5" name="object 325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9087792" y="6428345"/>
              <a:ext cx="119291" cy="89329"/>
            </a:xfrm>
            <a:prstGeom prst="rect">
              <a:avLst/>
            </a:prstGeom>
          </p:spPr>
        </p:pic>
        <p:sp>
          <p:nvSpPr>
            <p:cNvPr id="326" name="object 326"/>
            <p:cNvSpPr/>
            <p:nvPr/>
          </p:nvSpPr>
          <p:spPr>
            <a:xfrm>
              <a:off x="9105286" y="6513102"/>
              <a:ext cx="479425" cy="2195830"/>
            </a:xfrm>
            <a:custGeom>
              <a:avLst/>
              <a:gdLst/>
              <a:ahLst/>
              <a:cxnLst/>
              <a:rect l="l" t="t" r="r" b="b"/>
              <a:pathLst>
                <a:path w="479425" h="2195829">
                  <a:moveTo>
                    <a:pt x="0" y="0"/>
                  </a:moveTo>
                  <a:lnTo>
                    <a:pt x="479018" y="219522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9202504" y="6496193"/>
              <a:ext cx="474980" cy="2175510"/>
            </a:xfrm>
            <a:custGeom>
              <a:avLst/>
              <a:gdLst/>
              <a:ahLst/>
              <a:cxnLst/>
              <a:rect l="l" t="t" r="r" b="b"/>
              <a:pathLst>
                <a:path w="474979" h="2175509">
                  <a:moveTo>
                    <a:pt x="0" y="0"/>
                  </a:moveTo>
                  <a:lnTo>
                    <a:pt x="474637" y="2175052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9143799" y="6489123"/>
              <a:ext cx="170815" cy="719455"/>
            </a:xfrm>
            <a:custGeom>
              <a:avLst/>
              <a:gdLst/>
              <a:ahLst/>
              <a:cxnLst/>
              <a:rect l="l" t="t" r="r" b="b"/>
              <a:pathLst>
                <a:path w="170815" h="719454">
                  <a:moveTo>
                    <a:pt x="14071" y="0"/>
                  </a:moveTo>
                  <a:lnTo>
                    <a:pt x="170357" y="716229"/>
                  </a:lnTo>
                  <a:lnTo>
                    <a:pt x="156286" y="719302"/>
                  </a:lnTo>
                  <a:lnTo>
                    <a:pt x="0" y="3073"/>
                  </a:lnTo>
                  <a:lnTo>
                    <a:pt x="14071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9306910" y="7236545"/>
              <a:ext cx="170180" cy="716915"/>
            </a:xfrm>
            <a:custGeom>
              <a:avLst/>
              <a:gdLst/>
              <a:ahLst/>
              <a:cxnLst/>
              <a:rect l="l" t="t" r="r" b="b"/>
              <a:pathLst>
                <a:path w="170179" h="716915">
                  <a:moveTo>
                    <a:pt x="14046" y="0"/>
                  </a:moveTo>
                  <a:lnTo>
                    <a:pt x="169786" y="713638"/>
                  </a:lnTo>
                  <a:lnTo>
                    <a:pt x="155714" y="716711"/>
                  </a:lnTo>
                  <a:lnTo>
                    <a:pt x="0" y="3048"/>
                  </a:lnTo>
                  <a:lnTo>
                    <a:pt x="14046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0" name="object 330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9414326" y="7920559"/>
              <a:ext cx="118367" cy="89364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9251788" y="7175754"/>
              <a:ext cx="118367" cy="89339"/>
            </a:xfrm>
            <a:prstGeom prst="rect">
              <a:avLst/>
            </a:prstGeom>
          </p:spPr>
        </p:pic>
        <p:sp>
          <p:nvSpPr>
            <p:cNvPr id="332" name="object 332"/>
            <p:cNvSpPr/>
            <p:nvPr/>
          </p:nvSpPr>
          <p:spPr>
            <a:xfrm>
              <a:off x="9529861" y="8755570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0" y="56489"/>
                  </a:moveTo>
                  <a:lnTo>
                    <a:pt x="16421" y="56489"/>
                  </a:lnTo>
                  <a:lnTo>
                    <a:pt x="16421" y="0"/>
                  </a:lnTo>
                  <a:lnTo>
                    <a:pt x="64769" y="0"/>
                  </a:lnTo>
                  <a:lnTo>
                    <a:pt x="64769" y="98590"/>
                  </a:lnTo>
                  <a:lnTo>
                    <a:pt x="0" y="98590"/>
                  </a:lnTo>
                  <a:lnTo>
                    <a:pt x="0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9534033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8917461" y="8755575"/>
              <a:ext cx="616585" cy="0"/>
            </a:xfrm>
            <a:custGeom>
              <a:avLst/>
              <a:gdLst/>
              <a:ahLst/>
              <a:cxnLst/>
              <a:rect l="l" t="t" r="r" b="b"/>
              <a:pathLst>
                <a:path w="616584">
                  <a:moveTo>
                    <a:pt x="61657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8921670" y="8854163"/>
              <a:ext cx="608330" cy="0"/>
            </a:xfrm>
            <a:custGeom>
              <a:avLst/>
              <a:gdLst/>
              <a:ahLst/>
              <a:cxnLst/>
              <a:rect l="l" t="t" r="r" b="b"/>
              <a:pathLst>
                <a:path w="608329">
                  <a:moveTo>
                    <a:pt x="60819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8905248" y="8797648"/>
              <a:ext cx="641350" cy="14604"/>
            </a:xfrm>
            <a:custGeom>
              <a:avLst/>
              <a:gdLst/>
              <a:ahLst/>
              <a:cxnLst/>
              <a:rect l="l" t="t" r="r" b="b"/>
              <a:pathLst>
                <a:path w="641350" h="14604">
                  <a:moveTo>
                    <a:pt x="0" y="0"/>
                  </a:moveTo>
                  <a:lnTo>
                    <a:pt x="641057" y="0"/>
                  </a:lnTo>
                  <a:lnTo>
                    <a:pt x="641057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8287278" y="8854163"/>
              <a:ext cx="570230" cy="0"/>
            </a:xfrm>
            <a:custGeom>
              <a:avLst/>
              <a:gdLst/>
              <a:ahLst/>
              <a:cxnLst/>
              <a:rect l="l" t="t" r="r" b="b"/>
              <a:pathLst>
                <a:path w="570229">
                  <a:moveTo>
                    <a:pt x="5696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8270857" y="8797648"/>
              <a:ext cx="602615" cy="14604"/>
            </a:xfrm>
            <a:custGeom>
              <a:avLst/>
              <a:gdLst/>
              <a:ahLst/>
              <a:cxnLst/>
              <a:rect l="l" t="t" r="r" b="b"/>
              <a:pathLst>
                <a:path w="602615" h="14604">
                  <a:moveTo>
                    <a:pt x="0" y="0"/>
                  </a:moveTo>
                  <a:lnTo>
                    <a:pt x="602475" y="0"/>
                  </a:lnTo>
                  <a:lnTo>
                    <a:pt x="602475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8222508" y="8755569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48348" y="0"/>
                  </a:moveTo>
                  <a:lnTo>
                    <a:pt x="16459" y="0"/>
                  </a:lnTo>
                  <a:lnTo>
                    <a:pt x="16459" y="56489"/>
                  </a:lnTo>
                  <a:lnTo>
                    <a:pt x="0" y="56489"/>
                  </a:lnTo>
                  <a:lnTo>
                    <a:pt x="0" y="98590"/>
                  </a:lnTo>
                  <a:lnTo>
                    <a:pt x="64770" y="98590"/>
                  </a:lnTo>
                  <a:lnTo>
                    <a:pt x="64770" y="56489"/>
                  </a:lnTo>
                  <a:lnTo>
                    <a:pt x="48348" y="56489"/>
                  </a:lnTo>
                  <a:lnTo>
                    <a:pt x="48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8222505" y="8755570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64770" y="56489"/>
                  </a:moveTo>
                  <a:lnTo>
                    <a:pt x="64770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459" y="56489"/>
                  </a:lnTo>
                  <a:lnTo>
                    <a:pt x="16459" y="0"/>
                  </a:lnTo>
                  <a:lnTo>
                    <a:pt x="48348" y="0"/>
                  </a:lnTo>
                  <a:lnTo>
                    <a:pt x="48348" y="56489"/>
                  </a:lnTo>
                  <a:lnTo>
                    <a:pt x="64770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8270857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8226712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8856900" y="8755569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48348" y="0"/>
                  </a:moveTo>
                  <a:lnTo>
                    <a:pt x="16421" y="0"/>
                  </a:lnTo>
                  <a:lnTo>
                    <a:pt x="16421" y="56489"/>
                  </a:lnTo>
                  <a:lnTo>
                    <a:pt x="0" y="56489"/>
                  </a:lnTo>
                  <a:lnTo>
                    <a:pt x="0" y="98590"/>
                  </a:lnTo>
                  <a:lnTo>
                    <a:pt x="64770" y="98590"/>
                  </a:lnTo>
                  <a:lnTo>
                    <a:pt x="64770" y="56489"/>
                  </a:lnTo>
                  <a:lnTo>
                    <a:pt x="48348" y="56489"/>
                  </a:lnTo>
                  <a:lnTo>
                    <a:pt x="48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8856900" y="8755570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64770" y="56489"/>
                  </a:moveTo>
                  <a:lnTo>
                    <a:pt x="64770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421" y="56489"/>
                  </a:lnTo>
                  <a:lnTo>
                    <a:pt x="16421" y="0"/>
                  </a:lnTo>
                  <a:lnTo>
                    <a:pt x="48348" y="0"/>
                  </a:lnTo>
                  <a:lnTo>
                    <a:pt x="48348" y="56489"/>
                  </a:lnTo>
                  <a:lnTo>
                    <a:pt x="64770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8905248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8861103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6950188" y="8755569"/>
              <a:ext cx="66040" cy="99060"/>
            </a:xfrm>
            <a:custGeom>
              <a:avLst/>
              <a:gdLst/>
              <a:ahLst/>
              <a:cxnLst/>
              <a:rect l="l" t="t" r="r" b="b"/>
              <a:pathLst>
                <a:path w="66040" h="99059">
                  <a:moveTo>
                    <a:pt x="49060" y="0"/>
                  </a:moveTo>
                  <a:lnTo>
                    <a:pt x="16700" y="0"/>
                  </a:lnTo>
                  <a:lnTo>
                    <a:pt x="16700" y="56489"/>
                  </a:lnTo>
                  <a:lnTo>
                    <a:pt x="0" y="56489"/>
                  </a:lnTo>
                  <a:lnTo>
                    <a:pt x="0" y="98590"/>
                  </a:lnTo>
                  <a:lnTo>
                    <a:pt x="65747" y="98590"/>
                  </a:lnTo>
                  <a:lnTo>
                    <a:pt x="65747" y="56489"/>
                  </a:lnTo>
                  <a:lnTo>
                    <a:pt x="49060" y="56489"/>
                  </a:lnTo>
                  <a:lnTo>
                    <a:pt x="490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6950185" y="8755570"/>
              <a:ext cx="66040" cy="99060"/>
            </a:xfrm>
            <a:custGeom>
              <a:avLst/>
              <a:gdLst/>
              <a:ahLst/>
              <a:cxnLst/>
              <a:rect l="l" t="t" r="r" b="b"/>
              <a:pathLst>
                <a:path w="66040" h="99059">
                  <a:moveTo>
                    <a:pt x="65747" y="56489"/>
                  </a:moveTo>
                  <a:lnTo>
                    <a:pt x="65747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700" y="56489"/>
                  </a:lnTo>
                  <a:lnTo>
                    <a:pt x="16700" y="0"/>
                  </a:lnTo>
                  <a:lnTo>
                    <a:pt x="49060" y="0"/>
                  </a:lnTo>
                  <a:lnTo>
                    <a:pt x="49060" y="56489"/>
                  </a:lnTo>
                  <a:lnTo>
                    <a:pt x="65747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6999239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420" y="0"/>
                  </a:lnTo>
                  <a:lnTo>
                    <a:pt x="12420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6954455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420" y="0"/>
                  </a:lnTo>
                  <a:lnTo>
                    <a:pt x="12420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7586805" y="8755569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48348" y="0"/>
                  </a:moveTo>
                  <a:lnTo>
                    <a:pt x="16459" y="0"/>
                  </a:lnTo>
                  <a:lnTo>
                    <a:pt x="16459" y="56489"/>
                  </a:lnTo>
                  <a:lnTo>
                    <a:pt x="0" y="56489"/>
                  </a:lnTo>
                  <a:lnTo>
                    <a:pt x="0" y="98590"/>
                  </a:lnTo>
                  <a:lnTo>
                    <a:pt x="64770" y="98590"/>
                  </a:lnTo>
                  <a:lnTo>
                    <a:pt x="64770" y="56489"/>
                  </a:lnTo>
                  <a:lnTo>
                    <a:pt x="48348" y="56489"/>
                  </a:lnTo>
                  <a:lnTo>
                    <a:pt x="48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7586805" y="8755570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64770" y="56489"/>
                  </a:moveTo>
                  <a:lnTo>
                    <a:pt x="64770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459" y="56489"/>
                  </a:lnTo>
                  <a:lnTo>
                    <a:pt x="16459" y="0"/>
                  </a:lnTo>
                  <a:lnTo>
                    <a:pt x="48348" y="0"/>
                  </a:lnTo>
                  <a:lnTo>
                    <a:pt x="48348" y="56489"/>
                  </a:lnTo>
                  <a:lnTo>
                    <a:pt x="64770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7635153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7591009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8283112" y="8755575"/>
              <a:ext cx="569595" cy="0"/>
            </a:xfrm>
            <a:custGeom>
              <a:avLst/>
              <a:gdLst/>
              <a:ahLst/>
              <a:cxnLst/>
              <a:rect l="l" t="t" r="r" b="b"/>
              <a:pathLst>
                <a:path w="569595">
                  <a:moveTo>
                    <a:pt x="56958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7648713" y="8755575"/>
              <a:ext cx="570230" cy="0"/>
            </a:xfrm>
            <a:custGeom>
              <a:avLst/>
              <a:gdLst/>
              <a:ahLst/>
              <a:cxnLst/>
              <a:rect l="l" t="t" r="r" b="b"/>
              <a:pathLst>
                <a:path w="570229">
                  <a:moveTo>
                    <a:pt x="5696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7013007" y="8755575"/>
              <a:ext cx="578485" cy="0"/>
            </a:xfrm>
            <a:custGeom>
              <a:avLst/>
              <a:gdLst/>
              <a:ahLst/>
              <a:cxnLst/>
              <a:rect l="l" t="t" r="r" b="b"/>
              <a:pathLst>
                <a:path w="578484">
                  <a:moveTo>
                    <a:pt x="57800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7652924" y="8854163"/>
              <a:ext cx="569595" cy="0"/>
            </a:xfrm>
            <a:custGeom>
              <a:avLst/>
              <a:gdLst/>
              <a:ahLst/>
              <a:cxnLst/>
              <a:rect l="l" t="t" r="r" b="b"/>
              <a:pathLst>
                <a:path w="569595">
                  <a:moveTo>
                    <a:pt x="56958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7017273" y="8854163"/>
              <a:ext cx="578485" cy="0"/>
            </a:xfrm>
            <a:custGeom>
              <a:avLst/>
              <a:gdLst/>
              <a:ahLst/>
              <a:cxnLst/>
              <a:rect l="l" t="t" r="r" b="b"/>
              <a:pathLst>
                <a:path w="578484">
                  <a:moveTo>
                    <a:pt x="57800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7635153" y="8797648"/>
              <a:ext cx="603885" cy="14604"/>
            </a:xfrm>
            <a:custGeom>
              <a:avLst/>
              <a:gdLst/>
              <a:ahLst/>
              <a:cxnLst/>
              <a:rect l="l" t="t" r="r" b="b"/>
              <a:pathLst>
                <a:path w="603884" h="14604">
                  <a:moveTo>
                    <a:pt x="0" y="0"/>
                  </a:moveTo>
                  <a:lnTo>
                    <a:pt x="603808" y="0"/>
                  </a:lnTo>
                  <a:lnTo>
                    <a:pt x="603808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6999453" y="8797648"/>
              <a:ext cx="603885" cy="14604"/>
            </a:xfrm>
            <a:custGeom>
              <a:avLst/>
              <a:gdLst/>
              <a:ahLst/>
              <a:cxnLst/>
              <a:rect l="l" t="t" r="r" b="b"/>
              <a:pathLst>
                <a:path w="603884" h="14604">
                  <a:moveTo>
                    <a:pt x="0" y="0"/>
                  </a:moveTo>
                  <a:lnTo>
                    <a:pt x="603808" y="0"/>
                  </a:lnTo>
                  <a:lnTo>
                    <a:pt x="603808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6380172" y="8854163"/>
              <a:ext cx="570230" cy="0"/>
            </a:xfrm>
            <a:custGeom>
              <a:avLst/>
              <a:gdLst/>
              <a:ahLst/>
              <a:cxnLst/>
              <a:rect l="l" t="t" r="r" b="b"/>
              <a:pathLst>
                <a:path w="570229">
                  <a:moveTo>
                    <a:pt x="5696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6363751" y="8797648"/>
              <a:ext cx="602615" cy="14604"/>
            </a:xfrm>
            <a:custGeom>
              <a:avLst/>
              <a:gdLst/>
              <a:ahLst/>
              <a:cxnLst/>
              <a:rect l="l" t="t" r="r" b="b"/>
              <a:pathLst>
                <a:path w="602615" h="14604">
                  <a:moveTo>
                    <a:pt x="0" y="0"/>
                  </a:moveTo>
                  <a:lnTo>
                    <a:pt x="602475" y="0"/>
                  </a:lnTo>
                  <a:lnTo>
                    <a:pt x="602475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6315402" y="8755569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48348" y="0"/>
                  </a:moveTo>
                  <a:lnTo>
                    <a:pt x="16421" y="0"/>
                  </a:lnTo>
                  <a:lnTo>
                    <a:pt x="16421" y="56489"/>
                  </a:lnTo>
                  <a:lnTo>
                    <a:pt x="0" y="56489"/>
                  </a:lnTo>
                  <a:lnTo>
                    <a:pt x="0" y="98590"/>
                  </a:lnTo>
                  <a:lnTo>
                    <a:pt x="64770" y="98590"/>
                  </a:lnTo>
                  <a:lnTo>
                    <a:pt x="64770" y="56489"/>
                  </a:lnTo>
                  <a:lnTo>
                    <a:pt x="48348" y="56489"/>
                  </a:lnTo>
                  <a:lnTo>
                    <a:pt x="48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6315402" y="8755570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64770" y="56489"/>
                  </a:moveTo>
                  <a:lnTo>
                    <a:pt x="64770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421" y="56489"/>
                  </a:lnTo>
                  <a:lnTo>
                    <a:pt x="16421" y="0"/>
                  </a:lnTo>
                  <a:lnTo>
                    <a:pt x="48348" y="0"/>
                  </a:lnTo>
                  <a:lnTo>
                    <a:pt x="48348" y="56489"/>
                  </a:lnTo>
                  <a:lnTo>
                    <a:pt x="64770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6363751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6319606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5043077" y="8755570"/>
              <a:ext cx="66040" cy="99060"/>
            </a:xfrm>
            <a:custGeom>
              <a:avLst/>
              <a:gdLst/>
              <a:ahLst/>
              <a:cxnLst/>
              <a:rect l="l" t="t" r="r" b="b"/>
              <a:pathLst>
                <a:path w="66039" h="99059">
                  <a:moveTo>
                    <a:pt x="65722" y="56489"/>
                  </a:moveTo>
                  <a:lnTo>
                    <a:pt x="65722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675" y="56489"/>
                  </a:lnTo>
                  <a:lnTo>
                    <a:pt x="16675" y="0"/>
                  </a:lnTo>
                  <a:lnTo>
                    <a:pt x="49060" y="0"/>
                  </a:lnTo>
                  <a:lnTo>
                    <a:pt x="49060" y="56489"/>
                  </a:lnTo>
                  <a:lnTo>
                    <a:pt x="65722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5092134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420" y="0"/>
                  </a:lnTo>
                  <a:lnTo>
                    <a:pt x="12420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5047349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420" y="0"/>
                  </a:lnTo>
                  <a:lnTo>
                    <a:pt x="12420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5679700" y="8755570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64770" y="56489"/>
                  </a:moveTo>
                  <a:lnTo>
                    <a:pt x="64770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421" y="56489"/>
                  </a:lnTo>
                  <a:lnTo>
                    <a:pt x="16421" y="0"/>
                  </a:lnTo>
                  <a:lnTo>
                    <a:pt x="48323" y="0"/>
                  </a:lnTo>
                  <a:lnTo>
                    <a:pt x="48323" y="56489"/>
                  </a:lnTo>
                  <a:lnTo>
                    <a:pt x="64770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5728018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5683904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6375967" y="8755575"/>
              <a:ext cx="570230" cy="0"/>
            </a:xfrm>
            <a:custGeom>
              <a:avLst/>
              <a:gdLst/>
              <a:ahLst/>
              <a:cxnLst/>
              <a:rect l="l" t="t" r="r" b="b"/>
              <a:pathLst>
                <a:path w="570229">
                  <a:moveTo>
                    <a:pt x="5696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5741615" y="8755575"/>
              <a:ext cx="569595" cy="0"/>
            </a:xfrm>
            <a:custGeom>
              <a:avLst/>
              <a:gdLst/>
              <a:ahLst/>
              <a:cxnLst/>
              <a:rect l="l" t="t" r="r" b="b"/>
              <a:pathLst>
                <a:path w="569595">
                  <a:moveTo>
                    <a:pt x="56958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5105876" y="8755575"/>
              <a:ext cx="578485" cy="0"/>
            </a:xfrm>
            <a:custGeom>
              <a:avLst/>
              <a:gdLst/>
              <a:ahLst/>
              <a:cxnLst/>
              <a:rect l="l" t="t" r="r" b="b"/>
              <a:pathLst>
                <a:path w="578485">
                  <a:moveTo>
                    <a:pt x="57802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5745782" y="8854163"/>
              <a:ext cx="570230" cy="0"/>
            </a:xfrm>
            <a:custGeom>
              <a:avLst/>
              <a:gdLst/>
              <a:ahLst/>
              <a:cxnLst/>
              <a:rect l="l" t="t" r="r" b="b"/>
              <a:pathLst>
                <a:path w="570229">
                  <a:moveTo>
                    <a:pt x="5696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5110142" y="8854163"/>
              <a:ext cx="578485" cy="0"/>
            </a:xfrm>
            <a:custGeom>
              <a:avLst/>
              <a:gdLst/>
              <a:ahLst/>
              <a:cxnLst/>
              <a:rect l="l" t="t" r="r" b="b"/>
              <a:pathLst>
                <a:path w="578485">
                  <a:moveTo>
                    <a:pt x="57802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5728018" y="8797648"/>
              <a:ext cx="603885" cy="14604"/>
            </a:xfrm>
            <a:custGeom>
              <a:avLst/>
              <a:gdLst/>
              <a:ahLst/>
              <a:cxnLst/>
              <a:rect l="l" t="t" r="r" b="b"/>
              <a:pathLst>
                <a:path w="603885" h="14604">
                  <a:moveTo>
                    <a:pt x="0" y="0"/>
                  </a:moveTo>
                  <a:lnTo>
                    <a:pt x="603808" y="0"/>
                  </a:lnTo>
                  <a:lnTo>
                    <a:pt x="603808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5092317" y="8797648"/>
              <a:ext cx="603885" cy="14604"/>
            </a:xfrm>
            <a:custGeom>
              <a:avLst/>
              <a:gdLst/>
              <a:ahLst/>
              <a:cxnLst/>
              <a:rect l="l" t="t" r="r" b="b"/>
              <a:pathLst>
                <a:path w="603885" h="14604">
                  <a:moveTo>
                    <a:pt x="0" y="0"/>
                  </a:moveTo>
                  <a:lnTo>
                    <a:pt x="603808" y="0"/>
                  </a:lnTo>
                  <a:lnTo>
                    <a:pt x="603808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4473075" y="8854163"/>
              <a:ext cx="569595" cy="0"/>
            </a:xfrm>
            <a:custGeom>
              <a:avLst/>
              <a:gdLst/>
              <a:ahLst/>
              <a:cxnLst/>
              <a:rect l="l" t="t" r="r" b="b"/>
              <a:pathLst>
                <a:path w="569595">
                  <a:moveTo>
                    <a:pt x="56958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4456615" y="8797648"/>
              <a:ext cx="602615" cy="14604"/>
            </a:xfrm>
            <a:custGeom>
              <a:avLst/>
              <a:gdLst/>
              <a:ahLst/>
              <a:cxnLst/>
              <a:rect l="l" t="t" r="r" b="b"/>
              <a:pathLst>
                <a:path w="602614" h="14604">
                  <a:moveTo>
                    <a:pt x="0" y="0"/>
                  </a:moveTo>
                  <a:lnTo>
                    <a:pt x="602475" y="0"/>
                  </a:lnTo>
                  <a:lnTo>
                    <a:pt x="602475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4408297" y="8755569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48323" y="0"/>
                  </a:moveTo>
                  <a:lnTo>
                    <a:pt x="16421" y="0"/>
                  </a:lnTo>
                  <a:lnTo>
                    <a:pt x="16421" y="56489"/>
                  </a:lnTo>
                  <a:lnTo>
                    <a:pt x="0" y="56489"/>
                  </a:lnTo>
                  <a:lnTo>
                    <a:pt x="0" y="98590"/>
                  </a:lnTo>
                  <a:lnTo>
                    <a:pt x="64770" y="98590"/>
                  </a:lnTo>
                  <a:lnTo>
                    <a:pt x="64770" y="56489"/>
                  </a:lnTo>
                  <a:lnTo>
                    <a:pt x="48323" y="56489"/>
                  </a:lnTo>
                  <a:lnTo>
                    <a:pt x="483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4408297" y="8755570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64770" y="56489"/>
                  </a:moveTo>
                  <a:lnTo>
                    <a:pt x="64770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421" y="56489"/>
                  </a:lnTo>
                  <a:lnTo>
                    <a:pt x="16421" y="0"/>
                  </a:lnTo>
                  <a:lnTo>
                    <a:pt x="48323" y="0"/>
                  </a:lnTo>
                  <a:lnTo>
                    <a:pt x="48323" y="56489"/>
                  </a:lnTo>
                  <a:lnTo>
                    <a:pt x="64770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4456615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4412470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3135948" y="8755575"/>
              <a:ext cx="66040" cy="99060"/>
            </a:xfrm>
            <a:custGeom>
              <a:avLst/>
              <a:gdLst/>
              <a:ahLst/>
              <a:cxnLst/>
              <a:rect l="l" t="t" r="r" b="b"/>
              <a:pathLst>
                <a:path w="66039" h="99059">
                  <a:moveTo>
                    <a:pt x="0" y="0"/>
                  </a:moveTo>
                  <a:lnTo>
                    <a:pt x="49047" y="0"/>
                  </a:lnTo>
                  <a:lnTo>
                    <a:pt x="49047" y="56489"/>
                  </a:lnTo>
                  <a:lnTo>
                    <a:pt x="65747" y="56489"/>
                  </a:lnTo>
                  <a:lnTo>
                    <a:pt x="65747" y="98577"/>
                  </a:lnTo>
                  <a:lnTo>
                    <a:pt x="0" y="98577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3184998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420" y="0"/>
                  </a:lnTo>
                  <a:lnTo>
                    <a:pt x="12420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3772564" y="8755570"/>
              <a:ext cx="64769" cy="99060"/>
            </a:xfrm>
            <a:custGeom>
              <a:avLst/>
              <a:gdLst/>
              <a:ahLst/>
              <a:cxnLst/>
              <a:rect l="l" t="t" r="r" b="b"/>
              <a:pathLst>
                <a:path w="64770" h="99059">
                  <a:moveTo>
                    <a:pt x="64770" y="56489"/>
                  </a:moveTo>
                  <a:lnTo>
                    <a:pt x="64770" y="98590"/>
                  </a:lnTo>
                  <a:lnTo>
                    <a:pt x="0" y="98590"/>
                  </a:lnTo>
                  <a:lnTo>
                    <a:pt x="0" y="56489"/>
                  </a:lnTo>
                  <a:lnTo>
                    <a:pt x="16459" y="56489"/>
                  </a:lnTo>
                  <a:lnTo>
                    <a:pt x="16459" y="0"/>
                  </a:lnTo>
                  <a:lnTo>
                    <a:pt x="48348" y="0"/>
                  </a:lnTo>
                  <a:lnTo>
                    <a:pt x="48348" y="56489"/>
                  </a:lnTo>
                  <a:lnTo>
                    <a:pt x="64770" y="56489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3820913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3776769" y="8755575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0" y="0"/>
                  </a:moveTo>
                  <a:lnTo>
                    <a:pt x="12242" y="0"/>
                  </a:lnTo>
                  <a:lnTo>
                    <a:pt x="12242" y="42100"/>
                  </a:lnTo>
                  <a:lnTo>
                    <a:pt x="0" y="421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4468871" y="8755575"/>
              <a:ext cx="569595" cy="0"/>
            </a:xfrm>
            <a:custGeom>
              <a:avLst/>
              <a:gdLst/>
              <a:ahLst/>
              <a:cxnLst/>
              <a:rect l="l" t="t" r="r" b="b"/>
              <a:pathLst>
                <a:path w="569595">
                  <a:moveTo>
                    <a:pt x="56958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3834471" y="8755575"/>
              <a:ext cx="570230" cy="0"/>
            </a:xfrm>
            <a:custGeom>
              <a:avLst/>
              <a:gdLst/>
              <a:ahLst/>
              <a:cxnLst/>
              <a:rect l="l" t="t" r="r" b="b"/>
              <a:pathLst>
                <a:path w="570229">
                  <a:moveTo>
                    <a:pt x="5696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3198766" y="8755575"/>
              <a:ext cx="578485" cy="0"/>
            </a:xfrm>
            <a:custGeom>
              <a:avLst/>
              <a:gdLst/>
              <a:ahLst/>
              <a:cxnLst/>
              <a:rect l="l" t="t" r="r" b="b"/>
              <a:pathLst>
                <a:path w="578485">
                  <a:moveTo>
                    <a:pt x="57800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3838676" y="8854163"/>
              <a:ext cx="570230" cy="0"/>
            </a:xfrm>
            <a:custGeom>
              <a:avLst/>
              <a:gdLst/>
              <a:ahLst/>
              <a:cxnLst/>
              <a:rect l="l" t="t" r="r" b="b"/>
              <a:pathLst>
                <a:path w="570229">
                  <a:moveTo>
                    <a:pt x="5696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3203031" y="8854163"/>
              <a:ext cx="578485" cy="0"/>
            </a:xfrm>
            <a:custGeom>
              <a:avLst/>
              <a:gdLst/>
              <a:ahLst/>
              <a:cxnLst/>
              <a:rect l="l" t="t" r="r" b="b"/>
              <a:pathLst>
                <a:path w="578485">
                  <a:moveTo>
                    <a:pt x="57800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3820913" y="8797648"/>
              <a:ext cx="603885" cy="14604"/>
            </a:xfrm>
            <a:custGeom>
              <a:avLst/>
              <a:gdLst/>
              <a:ahLst/>
              <a:cxnLst/>
              <a:rect l="l" t="t" r="r" b="b"/>
              <a:pathLst>
                <a:path w="603885" h="14604">
                  <a:moveTo>
                    <a:pt x="0" y="0"/>
                  </a:moveTo>
                  <a:lnTo>
                    <a:pt x="603808" y="0"/>
                  </a:lnTo>
                  <a:lnTo>
                    <a:pt x="603808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3185212" y="8797648"/>
              <a:ext cx="603885" cy="14604"/>
            </a:xfrm>
            <a:custGeom>
              <a:avLst/>
              <a:gdLst/>
              <a:ahLst/>
              <a:cxnLst/>
              <a:rect l="l" t="t" r="r" b="b"/>
              <a:pathLst>
                <a:path w="603885" h="14604">
                  <a:moveTo>
                    <a:pt x="0" y="0"/>
                  </a:moveTo>
                  <a:lnTo>
                    <a:pt x="603808" y="0"/>
                  </a:lnTo>
                  <a:lnTo>
                    <a:pt x="603808" y="14389"/>
                  </a:lnTo>
                  <a:lnTo>
                    <a:pt x="0" y="14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3058991" y="8755575"/>
              <a:ext cx="77470" cy="99060"/>
            </a:xfrm>
            <a:custGeom>
              <a:avLst/>
              <a:gdLst/>
              <a:ahLst/>
              <a:cxnLst/>
              <a:rect l="l" t="t" r="r" b="b"/>
              <a:pathLst>
                <a:path w="77469" h="99059">
                  <a:moveTo>
                    <a:pt x="0" y="0"/>
                  </a:moveTo>
                  <a:lnTo>
                    <a:pt x="76962" y="0"/>
                  </a:lnTo>
                  <a:lnTo>
                    <a:pt x="76962" y="98590"/>
                  </a:lnTo>
                  <a:lnTo>
                    <a:pt x="0" y="9859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0" name="object 40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591428" y="8731354"/>
              <a:ext cx="128816" cy="126009"/>
            </a:xfrm>
            <a:prstGeom prst="rect">
              <a:avLst/>
            </a:prstGeom>
          </p:spPr>
        </p:pic>
        <p:sp>
          <p:nvSpPr>
            <p:cNvPr id="401" name="object 401"/>
            <p:cNvSpPr/>
            <p:nvPr/>
          </p:nvSpPr>
          <p:spPr>
            <a:xfrm>
              <a:off x="8495026" y="1022935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9058887" y="3606898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8502700" y="1058095"/>
              <a:ext cx="556260" cy="2548890"/>
            </a:xfrm>
            <a:custGeom>
              <a:avLst/>
              <a:gdLst/>
              <a:ahLst/>
              <a:cxnLst/>
              <a:rect l="l" t="t" r="r" b="b"/>
              <a:pathLst>
                <a:path w="556259" h="2548890">
                  <a:moveTo>
                    <a:pt x="0" y="0"/>
                  </a:moveTo>
                  <a:lnTo>
                    <a:pt x="556183" y="2548801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8487559" y="1048373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0" y="0"/>
                  </a:moveTo>
                  <a:lnTo>
                    <a:pt x="30251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9043738" y="3597183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8748158" y="2129167"/>
              <a:ext cx="241935" cy="368300"/>
            </a:xfrm>
            <a:custGeom>
              <a:avLst/>
              <a:gdLst/>
              <a:ahLst/>
              <a:cxnLst/>
              <a:rect l="l" t="t" r="r" b="b"/>
              <a:pathLst>
                <a:path w="241934" h="368300">
                  <a:moveTo>
                    <a:pt x="169672" y="0"/>
                  </a:moveTo>
                  <a:lnTo>
                    <a:pt x="0" y="37033"/>
                  </a:lnTo>
                  <a:lnTo>
                    <a:pt x="72275" y="368109"/>
                  </a:lnTo>
                  <a:lnTo>
                    <a:pt x="241935" y="331076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9051210" y="3571740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9078051" y="3694792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9058887" y="3606898"/>
              <a:ext cx="19685" cy="88265"/>
            </a:xfrm>
            <a:custGeom>
              <a:avLst/>
              <a:gdLst/>
              <a:ahLst/>
              <a:cxnLst/>
              <a:rect l="l" t="t" r="r" b="b"/>
              <a:pathLst>
                <a:path w="19684" h="88264">
                  <a:moveTo>
                    <a:pt x="0" y="0"/>
                  </a:moveTo>
                  <a:lnTo>
                    <a:pt x="19164" y="8789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9043746" y="3597177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9062902" y="3685077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9044896" y="3488902"/>
              <a:ext cx="224154" cy="285750"/>
            </a:xfrm>
            <a:custGeom>
              <a:avLst/>
              <a:gdLst/>
              <a:ahLst/>
              <a:cxnLst/>
              <a:rect l="l" t="t" r="r" b="b"/>
              <a:pathLst>
                <a:path w="224154" h="285750">
                  <a:moveTo>
                    <a:pt x="169672" y="0"/>
                  </a:moveTo>
                  <a:lnTo>
                    <a:pt x="0" y="37020"/>
                  </a:lnTo>
                  <a:lnTo>
                    <a:pt x="54178" y="285343"/>
                  </a:lnTo>
                  <a:lnTo>
                    <a:pt x="223837" y="248323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3" name="object 413"/>
          <p:cNvSpPr txBox="1"/>
          <p:nvPr/>
        </p:nvSpPr>
        <p:spPr>
          <a:xfrm>
            <a:off x="3721050" y="6804359"/>
            <a:ext cx="709930" cy="146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25" dirty="0">
                <a:latin typeface="Arial"/>
                <a:cs typeface="Arial"/>
              </a:rPr>
              <a:t>(afzuiging</a:t>
            </a:r>
            <a:r>
              <a:rPr sz="800" i="1" spc="10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lucht)</a:t>
            </a:r>
            <a:endParaRPr sz="800">
              <a:latin typeface="Arial"/>
              <a:cs typeface="Arial"/>
            </a:endParaRPr>
          </a:p>
        </p:txBody>
      </p:sp>
      <p:pic>
        <p:nvPicPr>
          <p:cNvPr id="414" name="object 414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9168432" y="9886373"/>
            <a:ext cx="242589" cy="69359"/>
          </a:xfrm>
          <a:prstGeom prst="rect">
            <a:avLst/>
          </a:prstGeom>
        </p:spPr>
      </p:pic>
      <p:grpSp>
        <p:nvGrpSpPr>
          <p:cNvPr id="415" name="object 415"/>
          <p:cNvGrpSpPr/>
          <p:nvPr/>
        </p:nvGrpSpPr>
        <p:grpSpPr>
          <a:xfrm>
            <a:off x="3132315" y="9460158"/>
            <a:ext cx="5795645" cy="33655"/>
            <a:chOff x="3132315" y="9460158"/>
            <a:chExt cx="5795645" cy="33655"/>
          </a:xfrm>
        </p:grpSpPr>
        <p:sp>
          <p:nvSpPr>
            <p:cNvPr id="416" name="object 416"/>
            <p:cNvSpPr/>
            <p:nvPr/>
          </p:nvSpPr>
          <p:spPr>
            <a:xfrm>
              <a:off x="3133267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4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3804949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6017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3169248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698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3156543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3792245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3768968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4440682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3804949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736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3792245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4427947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4404671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6017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5076383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4440682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698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4427946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5063650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5040403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5712085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5076383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698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5063648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5699351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5676105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6347787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5712085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698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5699351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6335058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25463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6311807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6983487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6347787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698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6335052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0" y="25438"/>
                  </a:moveTo>
                  <a:lnTo>
                    <a:pt x="25463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6970784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6947508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7619189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6983487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698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6970784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7606487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7583210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8254893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6017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7619189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698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7606487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8242189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8218911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8890623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8254893" y="947670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5736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8242187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8877889" y="946396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1" name="object 461"/>
          <p:cNvSpPr txBox="1"/>
          <p:nvPr/>
        </p:nvSpPr>
        <p:spPr>
          <a:xfrm>
            <a:off x="3346442" y="9227343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2" name="object 462"/>
          <p:cNvSpPr txBox="1"/>
          <p:nvPr/>
        </p:nvSpPr>
        <p:spPr>
          <a:xfrm>
            <a:off x="3982173" y="9227343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3" name="object 463"/>
          <p:cNvSpPr txBox="1"/>
          <p:nvPr/>
        </p:nvSpPr>
        <p:spPr>
          <a:xfrm>
            <a:off x="4617876" y="9227343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4" name="object 464"/>
          <p:cNvSpPr txBox="1"/>
          <p:nvPr/>
        </p:nvSpPr>
        <p:spPr>
          <a:xfrm>
            <a:off x="5253577" y="9227343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5" name="object 465"/>
          <p:cNvSpPr txBox="1"/>
          <p:nvPr/>
        </p:nvSpPr>
        <p:spPr>
          <a:xfrm>
            <a:off x="5889279" y="9227343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6" name="object 466"/>
          <p:cNvSpPr txBox="1"/>
          <p:nvPr/>
        </p:nvSpPr>
        <p:spPr>
          <a:xfrm>
            <a:off x="6524981" y="9227343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7" name="object 467"/>
          <p:cNvSpPr txBox="1"/>
          <p:nvPr/>
        </p:nvSpPr>
        <p:spPr>
          <a:xfrm>
            <a:off x="7160683" y="9227343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8" name="object 468"/>
          <p:cNvSpPr txBox="1"/>
          <p:nvPr/>
        </p:nvSpPr>
        <p:spPr>
          <a:xfrm>
            <a:off x="7796385" y="9227343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9" name="object 469"/>
          <p:cNvSpPr txBox="1"/>
          <p:nvPr/>
        </p:nvSpPr>
        <p:spPr>
          <a:xfrm>
            <a:off x="8432968" y="9271519"/>
            <a:ext cx="280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883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70" name="object 470"/>
          <p:cNvGrpSpPr/>
          <p:nvPr/>
        </p:nvGrpSpPr>
        <p:grpSpPr>
          <a:xfrm>
            <a:off x="8854613" y="9460311"/>
            <a:ext cx="744220" cy="33020"/>
            <a:chOff x="8854613" y="9460311"/>
            <a:chExt cx="744220" cy="33020"/>
          </a:xfrm>
        </p:grpSpPr>
        <p:sp>
          <p:nvSpPr>
            <p:cNvPr id="471" name="object 471"/>
            <p:cNvSpPr/>
            <p:nvPr/>
          </p:nvSpPr>
          <p:spPr>
            <a:xfrm>
              <a:off x="8854613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6017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9562246" y="9476704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79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8890623" y="9476704"/>
              <a:ext cx="671830" cy="0"/>
            </a:xfrm>
            <a:custGeom>
              <a:avLst/>
              <a:gdLst/>
              <a:ahLst/>
              <a:cxnLst/>
              <a:rect l="l" t="t" r="r" b="b"/>
              <a:pathLst>
                <a:path w="671829">
                  <a:moveTo>
                    <a:pt x="0" y="0"/>
                  </a:moveTo>
                  <a:lnTo>
                    <a:pt x="671614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8877890" y="9463969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0" y="25438"/>
                  </a:moveTo>
                  <a:lnTo>
                    <a:pt x="25438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9549513" y="9463969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4">
                  <a:moveTo>
                    <a:pt x="25438" y="0"/>
                  </a:moveTo>
                  <a:lnTo>
                    <a:pt x="0" y="25438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6" name="object 476"/>
          <p:cNvSpPr txBox="1"/>
          <p:nvPr/>
        </p:nvSpPr>
        <p:spPr>
          <a:xfrm>
            <a:off x="9086646" y="9271519"/>
            <a:ext cx="280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933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77" name="object 477"/>
          <p:cNvSpPr txBox="1"/>
          <p:nvPr/>
        </p:nvSpPr>
        <p:spPr>
          <a:xfrm rot="4620000">
            <a:off x="9030049" y="3550521"/>
            <a:ext cx="297847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125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78" name="object 478"/>
          <p:cNvGrpSpPr/>
          <p:nvPr/>
        </p:nvGrpSpPr>
        <p:grpSpPr>
          <a:xfrm>
            <a:off x="9059100" y="3658680"/>
            <a:ext cx="594360" cy="2621280"/>
            <a:chOff x="9059100" y="3658680"/>
            <a:chExt cx="594360" cy="2621280"/>
          </a:xfrm>
        </p:grpSpPr>
        <p:sp>
          <p:nvSpPr>
            <p:cNvPr id="479" name="object 479"/>
            <p:cNvSpPr/>
            <p:nvPr/>
          </p:nvSpPr>
          <p:spPr>
            <a:xfrm>
              <a:off x="9070404" y="3659633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45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9634265" y="6243600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9078051" y="3694792"/>
              <a:ext cx="556260" cy="2548890"/>
            </a:xfrm>
            <a:custGeom>
              <a:avLst/>
              <a:gdLst/>
              <a:ahLst/>
              <a:cxnLst/>
              <a:rect l="l" t="t" r="r" b="b"/>
              <a:pathLst>
                <a:path w="556259" h="2548890">
                  <a:moveTo>
                    <a:pt x="0" y="0"/>
                  </a:moveTo>
                  <a:lnTo>
                    <a:pt x="556221" y="2548801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9062910" y="3685071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9619119" y="6233887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9323538" y="4765880"/>
              <a:ext cx="241935" cy="368300"/>
            </a:xfrm>
            <a:custGeom>
              <a:avLst/>
              <a:gdLst/>
              <a:ahLst/>
              <a:cxnLst/>
              <a:rect l="l" t="t" r="r" b="b"/>
              <a:pathLst>
                <a:path w="241934" h="368300">
                  <a:moveTo>
                    <a:pt x="169672" y="0"/>
                  </a:moveTo>
                  <a:lnTo>
                    <a:pt x="0" y="37020"/>
                  </a:lnTo>
                  <a:lnTo>
                    <a:pt x="72275" y="368096"/>
                  </a:lnTo>
                  <a:lnTo>
                    <a:pt x="241935" y="331076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5" name="object 485"/>
          <p:cNvSpPr txBox="1"/>
          <p:nvPr/>
        </p:nvSpPr>
        <p:spPr>
          <a:xfrm rot="4620000">
            <a:off x="9279643" y="4869131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3625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86" name="object 486"/>
          <p:cNvGrpSpPr/>
          <p:nvPr/>
        </p:nvGrpSpPr>
        <p:grpSpPr>
          <a:xfrm>
            <a:off x="9615316" y="6125605"/>
            <a:ext cx="229235" cy="285750"/>
            <a:chOff x="9615316" y="6125605"/>
            <a:chExt cx="229235" cy="285750"/>
          </a:xfrm>
        </p:grpSpPr>
        <p:sp>
          <p:nvSpPr>
            <p:cNvPr id="487" name="object 487"/>
            <p:cNvSpPr/>
            <p:nvPr/>
          </p:nvSpPr>
          <p:spPr>
            <a:xfrm>
              <a:off x="9626588" y="6208442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9653431" y="6331493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9634265" y="6243600"/>
              <a:ext cx="19685" cy="88265"/>
            </a:xfrm>
            <a:custGeom>
              <a:avLst/>
              <a:gdLst/>
              <a:ahLst/>
              <a:cxnLst/>
              <a:rect l="l" t="t" r="r" b="b"/>
              <a:pathLst>
                <a:path w="19684" h="88264">
                  <a:moveTo>
                    <a:pt x="0" y="0"/>
                  </a:moveTo>
                  <a:lnTo>
                    <a:pt x="19164" y="8789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9619126" y="6233882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9638282" y="6321780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9620276" y="6125605"/>
              <a:ext cx="224154" cy="285750"/>
            </a:xfrm>
            <a:custGeom>
              <a:avLst/>
              <a:gdLst/>
              <a:ahLst/>
              <a:cxnLst/>
              <a:rect l="l" t="t" r="r" b="b"/>
              <a:pathLst>
                <a:path w="224154" h="285750">
                  <a:moveTo>
                    <a:pt x="169672" y="0"/>
                  </a:moveTo>
                  <a:lnTo>
                    <a:pt x="0" y="37020"/>
                  </a:lnTo>
                  <a:lnTo>
                    <a:pt x="54178" y="285343"/>
                  </a:lnTo>
                  <a:lnTo>
                    <a:pt x="223837" y="248323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3" name="object 493"/>
          <p:cNvSpPr txBox="1"/>
          <p:nvPr/>
        </p:nvSpPr>
        <p:spPr>
          <a:xfrm rot="4620000">
            <a:off x="9605427" y="6187224"/>
            <a:ext cx="297847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5" dirty="0">
                <a:solidFill>
                  <a:srgbClr val="808080"/>
                </a:solidFill>
                <a:latin typeface="Arial"/>
                <a:cs typeface="Arial"/>
              </a:rPr>
              <a:t>125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94" name="object 494"/>
          <p:cNvGrpSpPr/>
          <p:nvPr/>
        </p:nvGrpSpPr>
        <p:grpSpPr>
          <a:xfrm>
            <a:off x="9634477" y="6295383"/>
            <a:ext cx="540385" cy="2374265"/>
            <a:chOff x="9634477" y="6295383"/>
            <a:chExt cx="540385" cy="2374265"/>
          </a:xfrm>
        </p:grpSpPr>
        <p:sp>
          <p:nvSpPr>
            <p:cNvPr id="495" name="object 495"/>
            <p:cNvSpPr/>
            <p:nvPr/>
          </p:nvSpPr>
          <p:spPr>
            <a:xfrm>
              <a:off x="9645783" y="6296336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45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10155689" y="8633132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9653431" y="6331493"/>
              <a:ext cx="502284" cy="2301875"/>
            </a:xfrm>
            <a:custGeom>
              <a:avLst/>
              <a:gdLst/>
              <a:ahLst/>
              <a:cxnLst/>
              <a:rect l="l" t="t" r="r" b="b"/>
              <a:pathLst>
                <a:path w="502284" h="2301875">
                  <a:moveTo>
                    <a:pt x="0" y="0"/>
                  </a:moveTo>
                  <a:lnTo>
                    <a:pt x="502259" y="230163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9638287" y="6321774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10140542" y="8623420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9871955" y="7278983"/>
              <a:ext cx="241935" cy="368300"/>
            </a:xfrm>
            <a:custGeom>
              <a:avLst/>
              <a:gdLst/>
              <a:ahLst/>
              <a:cxnLst/>
              <a:rect l="l" t="t" r="r" b="b"/>
              <a:pathLst>
                <a:path w="241934" h="368300">
                  <a:moveTo>
                    <a:pt x="169672" y="0"/>
                  </a:moveTo>
                  <a:lnTo>
                    <a:pt x="0" y="37020"/>
                  </a:lnTo>
                  <a:lnTo>
                    <a:pt x="72237" y="368096"/>
                  </a:lnTo>
                  <a:lnTo>
                    <a:pt x="241896" y="331076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1" name="object 501"/>
          <p:cNvSpPr txBox="1"/>
          <p:nvPr/>
        </p:nvSpPr>
        <p:spPr>
          <a:xfrm rot="4620000">
            <a:off x="9828060" y="7382234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3273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02" name="object 502"/>
          <p:cNvGrpSpPr/>
          <p:nvPr/>
        </p:nvGrpSpPr>
        <p:grpSpPr>
          <a:xfrm>
            <a:off x="8216410" y="1113468"/>
            <a:ext cx="317500" cy="901065"/>
            <a:chOff x="8216410" y="1113468"/>
            <a:chExt cx="317500" cy="901065"/>
          </a:xfrm>
        </p:grpSpPr>
        <p:sp>
          <p:nvSpPr>
            <p:cNvPr id="503" name="object 503"/>
            <p:cNvSpPr/>
            <p:nvPr/>
          </p:nvSpPr>
          <p:spPr>
            <a:xfrm>
              <a:off x="8416172" y="1978077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7683" y="3516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8227716" y="1114421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59">
                  <a:moveTo>
                    <a:pt x="7645" y="3515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8235369" y="1149574"/>
              <a:ext cx="180975" cy="828675"/>
            </a:xfrm>
            <a:custGeom>
              <a:avLst/>
              <a:gdLst/>
              <a:ahLst/>
              <a:cxnLst/>
              <a:rect l="l" t="t" r="r" b="b"/>
              <a:pathLst>
                <a:path w="180975" h="828675">
                  <a:moveTo>
                    <a:pt x="180809" y="82850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8401032" y="1968371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8220220" y="1139861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4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8294369" y="1366021"/>
              <a:ext cx="240029" cy="357505"/>
            </a:xfrm>
            <a:custGeom>
              <a:avLst/>
              <a:gdLst/>
              <a:ahLst/>
              <a:cxnLst/>
              <a:rect l="l" t="t" r="r" b="b"/>
              <a:pathLst>
                <a:path w="240029" h="357505">
                  <a:moveTo>
                    <a:pt x="169672" y="0"/>
                  </a:moveTo>
                  <a:lnTo>
                    <a:pt x="0" y="37033"/>
                  </a:lnTo>
                  <a:lnTo>
                    <a:pt x="69837" y="357060"/>
                  </a:lnTo>
                  <a:lnTo>
                    <a:pt x="239496" y="320027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9" name="object 509"/>
          <p:cNvSpPr txBox="1"/>
          <p:nvPr/>
        </p:nvSpPr>
        <p:spPr>
          <a:xfrm rot="4620000">
            <a:off x="8254091" y="1464297"/>
            <a:ext cx="364249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30" dirty="0">
                <a:solidFill>
                  <a:srgbClr val="808080"/>
                </a:solidFill>
                <a:latin typeface="Arial"/>
                <a:cs typeface="Arial"/>
              </a:rPr>
              <a:t>1178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10" name="object 510"/>
          <p:cNvGrpSpPr/>
          <p:nvPr/>
        </p:nvGrpSpPr>
        <p:grpSpPr>
          <a:xfrm>
            <a:off x="8397226" y="1941977"/>
            <a:ext cx="317500" cy="901065"/>
            <a:chOff x="8397226" y="1941977"/>
            <a:chExt cx="317500" cy="901065"/>
          </a:xfrm>
        </p:grpSpPr>
        <p:sp>
          <p:nvSpPr>
            <p:cNvPr id="511" name="object 511"/>
            <p:cNvSpPr/>
            <p:nvPr/>
          </p:nvSpPr>
          <p:spPr>
            <a:xfrm>
              <a:off x="8408502" y="1942930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5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8596963" y="2806597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53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8416179" y="1978084"/>
              <a:ext cx="180975" cy="828675"/>
            </a:xfrm>
            <a:custGeom>
              <a:avLst/>
              <a:gdLst/>
              <a:ahLst/>
              <a:cxnLst/>
              <a:rect l="l" t="t" r="r" b="b"/>
              <a:pathLst>
                <a:path w="180975" h="828675">
                  <a:moveTo>
                    <a:pt x="0" y="0"/>
                  </a:moveTo>
                  <a:lnTo>
                    <a:pt x="180784" y="828509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8401036" y="1968369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8581815" y="2796880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8475152" y="2194532"/>
              <a:ext cx="240029" cy="357505"/>
            </a:xfrm>
            <a:custGeom>
              <a:avLst/>
              <a:gdLst/>
              <a:ahLst/>
              <a:cxnLst/>
              <a:rect l="l" t="t" r="r" b="b"/>
              <a:pathLst>
                <a:path w="240029" h="357505">
                  <a:moveTo>
                    <a:pt x="169672" y="0"/>
                  </a:moveTo>
                  <a:lnTo>
                    <a:pt x="0" y="37033"/>
                  </a:lnTo>
                  <a:lnTo>
                    <a:pt x="69837" y="357060"/>
                  </a:lnTo>
                  <a:lnTo>
                    <a:pt x="239496" y="320027"/>
                  </a:lnTo>
                  <a:lnTo>
                    <a:pt x="16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7" name="object 517"/>
          <p:cNvSpPr txBox="1"/>
          <p:nvPr/>
        </p:nvSpPr>
        <p:spPr>
          <a:xfrm rot="4620000">
            <a:off x="8704263" y="2232419"/>
            <a:ext cx="373501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20" dirty="0">
                <a:solidFill>
                  <a:srgbClr val="808080"/>
                </a:solidFill>
                <a:latin typeface="Arial"/>
                <a:cs typeface="Arial"/>
              </a:rPr>
              <a:t>3625</a:t>
            </a:r>
            <a:endParaRPr sz="1200">
              <a:latin typeface="Arial"/>
              <a:cs typeface="Arial"/>
            </a:endParaRPr>
          </a:p>
        </p:txBody>
      </p:sp>
      <p:sp>
        <p:nvSpPr>
          <p:cNvPr id="518" name="object 518"/>
          <p:cNvSpPr txBox="1"/>
          <p:nvPr/>
        </p:nvSpPr>
        <p:spPr>
          <a:xfrm rot="4620000">
            <a:off x="8434874" y="2292808"/>
            <a:ext cx="364249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30" dirty="0">
                <a:solidFill>
                  <a:srgbClr val="808080"/>
                </a:solidFill>
                <a:latin typeface="Arial"/>
                <a:cs typeface="Arial"/>
              </a:rPr>
              <a:t>1178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19" name="object 519"/>
          <p:cNvGrpSpPr/>
          <p:nvPr/>
        </p:nvGrpSpPr>
        <p:grpSpPr>
          <a:xfrm>
            <a:off x="8578012" y="2770484"/>
            <a:ext cx="317500" cy="901065"/>
            <a:chOff x="8578012" y="2770484"/>
            <a:chExt cx="317500" cy="901065"/>
          </a:xfrm>
        </p:grpSpPr>
        <p:sp>
          <p:nvSpPr>
            <p:cNvPr id="520" name="object 520"/>
            <p:cNvSpPr/>
            <p:nvPr/>
          </p:nvSpPr>
          <p:spPr>
            <a:xfrm>
              <a:off x="8589285" y="2771437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8777748" y="3635109"/>
              <a:ext cx="8255" cy="35560"/>
            </a:xfrm>
            <a:custGeom>
              <a:avLst/>
              <a:gdLst/>
              <a:ahLst/>
              <a:cxnLst/>
              <a:rect l="l" t="t" r="r" b="b"/>
              <a:pathLst>
                <a:path w="8254" h="35560">
                  <a:moveTo>
                    <a:pt x="0" y="0"/>
                  </a:moveTo>
                  <a:lnTo>
                    <a:pt x="7683" y="3516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8596963" y="2806597"/>
              <a:ext cx="180975" cy="828675"/>
            </a:xfrm>
            <a:custGeom>
              <a:avLst/>
              <a:gdLst/>
              <a:ahLst/>
              <a:cxnLst/>
              <a:rect l="l" t="t" r="r" b="b"/>
              <a:pathLst>
                <a:path w="180975" h="828675">
                  <a:moveTo>
                    <a:pt x="0" y="0"/>
                  </a:moveTo>
                  <a:lnTo>
                    <a:pt x="180784" y="828509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8581822" y="2796878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0" y="0"/>
                  </a:moveTo>
                  <a:lnTo>
                    <a:pt x="30289" y="19431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8762599" y="3625394"/>
              <a:ext cx="30480" cy="19685"/>
            </a:xfrm>
            <a:custGeom>
              <a:avLst/>
              <a:gdLst/>
              <a:ahLst/>
              <a:cxnLst/>
              <a:rect l="l" t="t" r="r" b="b"/>
              <a:pathLst>
                <a:path w="30479" h="19685">
                  <a:moveTo>
                    <a:pt x="30289" y="19430"/>
                  </a:moveTo>
                  <a:lnTo>
                    <a:pt x="0" y="0"/>
                  </a:lnTo>
                </a:path>
              </a:pathLst>
            </a:custGeom>
            <a:ln w="731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8655976" y="3023040"/>
              <a:ext cx="240029" cy="357505"/>
            </a:xfrm>
            <a:custGeom>
              <a:avLst/>
              <a:gdLst/>
              <a:ahLst/>
              <a:cxnLst/>
              <a:rect l="l" t="t" r="r" b="b"/>
              <a:pathLst>
                <a:path w="240029" h="357504">
                  <a:moveTo>
                    <a:pt x="169633" y="0"/>
                  </a:moveTo>
                  <a:lnTo>
                    <a:pt x="0" y="37033"/>
                  </a:lnTo>
                  <a:lnTo>
                    <a:pt x="69837" y="357073"/>
                  </a:lnTo>
                  <a:lnTo>
                    <a:pt x="239483" y="320052"/>
                  </a:lnTo>
                  <a:lnTo>
                    <a:pt x="1696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6" name="object 526"/>
          <p:cNvSpPr txBox="1"/>
          <p:nvPr/>
        </p:nvSpPr>
        <p:spPr>
          <a:xfrm rot="4620000">
            <a:off x="8615661" y="3121317"/>
            <a:ext cx="364249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30" dirty="0">
                <a:solidFill>
                  <a:srgbClr val="808080"/>
                </a:solidFill>
                <a:latin typeface="Arial"/>
                <a:cs typeface="Arial"/>
              </a:rPr>
              <a:t>1178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27" name="object 527"/>
          <p:cNvGrpSpPr/>
          <p:nvPr/>
        </p:nvGrpSpPr>
        <p:grpSpPr>
          <a:xfrm>
            <a:off x="2360891" y="726592"/>
            <a:ext cx="8029575" cy="8305800"/>
            <a:chOff x="2360891" y="726592"/>
            <a:chExt cx="8029575" cy="8305800"/>
          </a:xfrm>
        </p:grpSpPr>
        <p:pic>
          <p:nvPicPr>
            <p:cNvPr id="528" name="object 52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518576" y="4445320"/>
              <a:ext cx="145783" cy="145745"/>
            </a:xfrm>
            <a:prstGeom prst="rect">
              <a:avLst/>
            </a:prstGeom>
          </p:spPr>
        </p:pic>
        <p:sp>
          <p:nvSpPr>
            <p:cNvPr id="529" name="object 529"/>
            <p:cNvSpPr/>
            <p:nvPr/>
          </p:nvSpPr>
          <p:spPr>
            <a:xfrm>
              <a:off x="2363431" y="3362997"/>
              <a:ext cx="8024495" cy="1751330"/>
            </a:xfrm>
            <a:custGeom>
              <a:avLst/>
              <a:gdLst/>
              <a:ahLst/>
              <a:cxnLst/>
              <a:rect l="l" t="t" r="r" b="b"/>
              <a:pathLst>
                <a:path w="8024495" h="1751329">
                  <a:moveTo>
                    <a:pt x="0" y="1751051"/>
                  </a:moveTo>
                  <a:lnTo>
                    <a:pt x="8024291" y="0"/>
                  </a:lnTo>
                </a:path>
              </a:pathLst>
            </a:custGeom>
            <a:ln w="4572">
              <a:solidFill>
                <a:srgbClr val="4F4F4F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9736906" y="8887506"/>
              <a:ext cx="650875" cy="142240"/>
            </a:xfrm>
            <a:custGeom>
              <a:avLst/>
              <a:gdLst/>
              <a:ahLst/>
              <a:cxnLst/>
              <a:rect l="l" t="t" r="r" b="b"/>
              <a:pathLst>
                <a:path w="650875" h="142240">
                  <a:moveTo>
                    <a:pt x="0" y="142019"/>
                  </a:moveTo>
                  <a:lnTo>
                    <a:pt x="650816" y="0"/>
                  </a:lnTo>
                </a:path>
              </a:pathLst>
            </a:custGeom>
            <a:ln w="4572">
              <a:solidFill>
                <a:srgbClr val="4F4F4F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9030545" y="729132"/>
              <a:ext cx="1357630" cy="6219825"/>
            </a:xfrm>
            <a:custGeom>
              <a:avLst/>
              <a:gdLst/>
              <a:ahLst/>
              <a:cxnLst/>
              <a:rect l="l" t="t" r="r" b="b"/>
              <a:pathLst>
                <a:path w="1357629" h="6219825">
                  <a:moveTo>
                    <a:pt x="1357178" y="6219371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4F4F4F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2" name="object 53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434578" y="4987818"/>
              <a:ext cx="181737" cy="181737"/>
            </a:xfrm>
            <a:prstGeom prst="rect">
              <a:avLst/>
            </a:prstGeom>
          </p:spPr>
        </p:pic>
      </p:grpSp>
      <p:sp>
        <p:nvSpPr>
          <p:cNvPr id="533" name="object 533"/>
          <p:cNvSpPr txBox="1"/>
          <p:nvPr/>
        </p:nvSpPr>
        <p:spPr>
          <a:xfrm>
            <a:off x="2495988" y="5009002"/>
            <a:ext cx="60325" cy="990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" spc="-50" dirty="0">
                <a:solidFill>
                  <a:srgbClr val="4F4F4F"/>
                </a:solidFill>
                <a:latin typeface="Arial"/>
                <a:cs typeface="Arial"/>
              </a:rPr>
              <a:t>d</a:t>
            </a:r>
            <a:endParaRPr sz="450">
              <a:latin typeface="Arial"/>
              <a:cs typeface="Arial"/>
            </a:endParaRPr>
          </a:p>
        </p:txBody>
      </p:sp>
      <p:pic>
        <p:nvPicPr>
          <p:cNvPr id="534" name="object 534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9558156" y="8957836"/>
            <a:ext cx="181737" cy="181762"/>
          </a:xfrm>
          <a:prstGeom prst="rect">
            <a:avLst/>
          </a:prstGeom>
        </p:spPr>
      </p:pic>
      <p:sp>
        <p:nvSpPr>
          <p:cNvPr id="535" name="object 535"/>
          <p:cNvSpPr txBox="1"/>
          <p:nvPr/>
        </p:nvSpPr>
        <p:spPr>
          <a:xfrm>
            <a:off x="9621080" y="8979046"/>
            <a:ext cx="59055" cy="990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" spc="-50" dirty="0">
                <a:solidFill>
                  <a:srgbClr val="4F4F4F"/>
                </a:solidFill>
                <a:latin typeface="Arial"/>
                <a:cs typeface="Arial"/>
              </a:rPr>
              <a:t>c</a:t>
            </a:r>
            <a:endParaRPr sz="450">
              <a:latin typeface="Arial"/>
              <a:cs typeface="Arial"/>
            </a:endParaRPr>
          </a:p>
        </p:txBody>
      </p:sp>
      <p:sp>
        <p:nvSpPr>
          <p:cNvPr id="536" name="object 536"/>
          <p:cNvSpPr/>
          <p:nvPr/>
        </p:nvSpPr>
        <p:spPr>
          <a:xfrm>
            <a:off x="12551805" y="6437036"/>
            <a:ext cx="0" cy="539750"/>
          </a:xfrm>
          <a:custGeom>
            <a:avLst/>
            <a:gdLst/>
            <a:ahLst/>
            <a:cxnLst/>
            <a:rect l="l" t="t" r="r" b="b"/>
            <a:pathLst>
              <a:path h="539750">
                <a:moveTo>
                  <a:pt x="0" y="53972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 txBox="1"/>
          <p:nvPr/>
        </p:nvSpPr>
        <p:spPr>
          <a:xfrm>
            <a:off x="12898939" y="6317057"/>
            <a:ext cx="1350645" cy="64198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850" spc="-10" dirty="0">
                <a:latin typeface="Arial"/>
                <a:cs typeface="Arial"/>
              </a:rPr>
              <a:t>renvooi</a:t>
            </a:r>
            <a:endParaRPr sz="850">
              <a:latin typeface="Arial"/>
              <a:cs typeface="Arial"/>
            </a:endParaRPr>
          </a:p>
          <a:p>
            <a:pPr marL="12700" marR="5080">
              <a:lnSpc>
                <a:spcPct val="158500"/>
              </a:lnSpc>
            </a:pPr>
            <a:r>
              <a:rPr sz="850" dirty="0">
                <a:latin typeface="Arial"/>
                <a:cs typeface="Arial"/>
              </a:rPr>
              <a:t>vaste</a:t>
            </a:r>
            <a:r>
              <a:rPr sz="850" spc="80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inrichting</a:t>
            </a:r>
            <a:r>
              <a:rPr sz="850" spc="85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in</a:t>
            </a:r>
            <a:r>
              <a:rPr sz="850" spc="85" dirty="0">
                <a:latin typeface="Arial"/>
                <a:cs typeface="Arial"/>
              </a:rPr>
              <a:t> </a:t>
            </a:r>
            <a:r>
              <a:rPr sz="850" spc="-10" dirty="0">
                <a:latin typeface="Arial"/>
                <a:cs typeface="Arial"/>
              </a:rPr>
              <a:t>zwart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losse</a:t>
            </a:r>
            <a:r>
              <a:rPr sz="850" spc="105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inrichting</a:t>
            </a:r>
            <a:r>
              <a:rPr sz="850" spc="125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C0C0C0"/>
                </a:solidFill>
                <a:latin typeface="Arial"/>
                <a:cs typeface="Arial"/>
              </a:rPr>
              <a:t>in</a:t>
            </a:r>
            <a:r>
              <a:rPr sz="850" spc="114" dirty="0">
                <a:solidFill>
                  <a:srgbClr val="C0C0C0"/>
                </a:solidFill>
                <a:latin typeface="Arial"/>
                <a:cs typeface="Arial"/>
              </a:rPr>
              <a:t> </a:t>
            </a:r>
            <a:r>
              <a:rPr sz="850" spc="-10" dirty="0">
                <a:solidFill>
                  <a:srgbClr val="C0C0C0"/>
                </a:solidFill>
                <a:latin typeface="Arial"/>
                <a:cs typeface="Arial"/>
              </a:rPr>
              <a:t>lichtgrijs</a:t>
            </a:r>
            <a:endParaRPr sz="850">
              <a:latin typeface="Arial"/>
              <a:cs typeface="Arial"/>
            </a:endParaRPr>
          </a:p>
        </p:txBody>
      </p:sp>
      <p:pic>
        <p:nvPicPr>
          <p:cNvPr id="538" name="object 538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5630078" y="10308494"/>
            <a:ext cx="1399838" cy="129818"/>
          </a:xfrm>
          <a:prstGeom prst="rect">
            <a:avLst/>
          </a:prstGeom>
        </p:spPr>
      </p:pic>
      <p:pic>
        <p:nvPicPr>
          <p:cNvPr id="539" name="object 539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8364971" y="10231923"/>
            <a:ext cx="729967" cy="288979"/>
          </a:xfrm>
          <a:prstGeom prst="rect">
            <a:avLst/>
          </a:prstGeom>
        </p:spPr>
      </p:pic>
      <p:sp>
        <p:nvSpPr>
          <p:cNvPr id="540" name="object 5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95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541" name="object 54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95"/>
              </a:lnSpc>
            </a:pPr>
            <a:r>
              <a:rPr spc="-20" dirty="0"/>
              <a:t>Presentatie</a:t>
            </a:r>
            <a:r>
              <a:rPr spc="-30" dirty="0"/>
              <a:t> </a:t>
            </a:r>
            <a:r>
              <a:rPr spc="-10" dirty="0"/>
              <a:t>Xplore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13.02.2024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interieurontwerp, overdekt, vaas, bloem&#10;&#10;Automatisch gegenereerde beschrijving">
            <a:extLst>
              <a:ext uri="{FF2B5EF4-FFF2-40B4-BE49-F238E27FC236}">
                <a16:creationId xmlns:a16="http://schemas.microsoft.com/office/drawing/2014/main" id="{C73688D5-1BFF-B321-3AEB-88D8C8832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29" y="1993900"/>
            <a:ext cx="13906500" cy="9481108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1A6FE641-175B-44DD-9AE5-045DEFD09437}"/>
              </a:ext>
            </a:extLst>
          </p:cNvPr>
          <p:cNvSpPr/>
          <p:nvPr/>
        </p:nvSpPr>
        <p:spPr>
          <a:xfrm>
            <a:off x="742950" y="850900"/>
            <a:ext cx="98590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b="1" spc="-20" dirty="0">
                <a:solidFill>
                  <a:srgbClr val="231F20"/>
                </a:solidFill>
                <a:latin typeface="Arial"/>
                <a:cs typeface="Arial"/>
              </a:rPr>
              <a:t>Inspiratie Stilteruimte</a:t>
            </a:r>
            <a:endParaRPr lang="nl-NL" sz="4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293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overdekt, meubels, interieurontwerp, muur&#10;&#10;Automatisch gegenereerde beschrijving">
            <a:extLst>
              <a:ext uri="{FF2B5EF4-FFF2-40B4-BE49-F238E27FC236}">
                <a16:creationId xmlns:a16="http://schemas.microsoft.com/office/drawing/2014/main" id="{59C84D2D-9D9F-9FA8-82A1-2D6865A75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5300"/>
            <a:ext cx="13449300" cy="9486900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EDFDA818-9950-49BA-B112-9A6CBB0DEABD}"/>
              </a:ext>
            </a:extLst>
          </p:cNvPr>
          <p:cNvSpPr/>
          <p:nvPr/>
        </p:nvSpPr>
        <p:spPr>
          <a:xfrm>
            <a:off x="838200" y="698500"/>
            <a:ext cx="97637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b="1" spc="-20" dirty="0">
                <a:solidFill>
                  <a:srgbClr val="231F20"/>
                </a:solidFill>
                <a:latin typeface="Arial"/>
                <a:cs typeface="Arial"/>
              </a:rPr>
              <a:t>Inspiratie Atelier</a:t>
            </a:r>
            <a:endParaRPr lang="nl-NL" sz="4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787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7B41B4F1-5D7C-43DD-A8FF-FD68A43A4A65}"/>
              </a:ext>
            </a:extLst>
          </p:cNvPr>
          <p:cNvSpPr/>
          <p:nvPr/>
        </p:nvSpPr>
        <p:spPr>
          <a:xfrm>
            <a:off x="2686050" y="2298700"/>
            <a:ext cx="113582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b="1" spc="-20" dirty="0">
                <a:solidFill>
                  <a:srgbClr val="231F20"/>
                </a:solidFill>
                <a:latin typeface="Arial"/>
                <a:cs typeface="Arial"/>
              </a:rPr>
              <a:t>Zien we jou hier volgend jaar ook?</a:t>
            </a:r>
            <a:endParaRPr lang="nl-NL" sz="4400" dirty="0">
              <a:latin typeface="Arial"/>
              <a:cs typeface="Arial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6DB5914-2A8E-43C4-BD1C-D93241279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3213100"/>
            <a:ext cx="7048500" cy="704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81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68C7D81E04C04CB0873B96E0C6D148" ma:contentTypeVersion="20" ma:contentTypeDescription="Een nieuw document maken." ma:contentTypeScope="" ma:versionID="23711638f7cbcdc1a83e51f2aa24d358">
  <xsd:schema xmlns:xsd="http://www.w3.org/2001/XMLSchema" xmlns:xs="http://www.w3.org/2001/XMLSchema" xmlns:p="http://schemas.microsoft.com/office/2006/metadata/properties" xmlns:ns2="6ddf592b-976f-4ee5-8d46-ccc4bdcdcf62" xmlns:ns3="29fb89ff-b231-405c-beb8-a5dfd277ac29" targetNamespace="http://schemas.microsoft.com/office/2006/metadata/properties" ma:root="true" ma:fieldsID="9f6418511af0e42fa777f1ca0978c0ef" ns2:_="" ns3:_="">
    <xsd:import namespace="6ddf592b-976f-4ee5-8d46-ccc4bdcdcf62"/>
    <xsd:import namespace="29fb89ff-b231-405c-beb8-a5dfd277ac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TaxCatchAll" minOccurs="0"/>
                <xsd:element ref="ns2:MediaServiceLocation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df592b-976f-4ee5-8d46-ccc4bdcdcf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Afbeeldingtags" ma:readOnly="false" ma:fieldId="{5cf76f15-5ced-4ddc-b409-7134ff3c332f}" ma:taxonomyMulti="true" ma:sspId="023d0030-0e25-48e1-a9dc-ea68005457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fb89ff-b231-405c-beb8-a5dfd277ac2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14cd21d2-50d7-49dc-b31f-4b89069eec51}" ma:internalName="TaxCatchAll" ma:showField="CatchAllData" ma:web="29fb89ff-b231-405c-beb8-a5dfd277ac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fb89ff-b231-405c-beb8-a5dfd277ac29" xsi:nil="true"/>
    <lcf76f155ced4ddcb4097134ff3c332f xmlns="6ddf592b-976f-4ee5-8d46-ccc4bdcdcf6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36142EB-4D74-4124-AC85-BDD202DC15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94DFA5-816A-47C7-9F27-9055F00E20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df592b-976f-4ee5-8d46-ccc4bdcdcf62"/>
    <ds:schemaRef ds:uri="29fb89ff-b231-405c-beb8-a5dfd277ac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C857977-DABC-4D0F-93F7-3F65A7E57928}">
  <ds:schemaRefs>
    <ds:schemaRef ds:uri="http://schemas.microsoft.com/office/2006/metadata/properties"/>
    <ds:schemaRef ds:uri="http://schemas.microsoft.com/office/infopath/2007/PartnerControls"/>
    <ds:schemaRef ds:uri="29fb89ff-b231-405c-beb8-a5dfd277ac29"/>
    <ds:schemaRef ds:uri="6ddf592b-976f-4ee5-8d46-ccc4bdcdcf6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511</TotalTime>
  <Words>450</Words>
  <Application>Microsoft Office PowerPoint</Application>
  <PresentationFormat>Aangepast</PresentationFormat>
  <Paragraphs>235</Paragraphs>
  <Slides>25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26" baseType="lpstr">
      <vt:lpstr>Office Theme</vt:lpstr>
      <vt:lpstr>Nieuwbouw Xplore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Nieuwbouw Xplore</dc:title>
  <dc:creator>Susan Gommers</dc:creator>
  <cp:lastModifiedBy>Susan Gommers</cp:lastModifiedBy>
  <cp:revision>24</cp:revision>
  <dcterms:created xsi:type="dcterms:W3CDTF">2024-02-26T12:52:59Z</dcterms:created>
  <dcterms:modified xsi:type="dcterms:W3CDTF">2025-02-03T11:02:35Z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2024-02-13T00:00:00Z</vt:filetime>
  </property>
  <property fmtid="{D5CDD505-2E9C-101B-9397-08002B2CF9AE}" pid="3" name="Creator">
    <vt:lpwstr>Adobe InDesign 19.2 (Macintosh)</vt:lpwstr>
  </property>
  <property fmtid="{D5CDD505-2E9C-101B-9397-08002B2CF9AE}" pid="4" name="LastSaved">
    <vt:filetime>2024-02-26T00:00:00Z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0x0101009F68C7D81E04C04CB0873B96E0C6D148</vt:lpwstr>
  </property>
</Properties>
</file>